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62" r:id="rId5"/>
    <p:sldId id="263" r:id="rId6"/>
    <p:sldId id="265" r:id="rId7"/>
    <p:sldId id="257" r:id="rId8"/>
    <p:sldId id="260" r:id="rId9"/>
    <p:sldId id="264"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4660"/>
  </p:normalViewPr>
  <p:slideViewPr>
    <p:cSldViewPr snapToGrid="0">
      <p:cViewPr varScale="1">
        <p:scale>
          <a:sx n="72" d="100"/>
          <a:sy n="72" d="100"/>
        </p:scale>
        <p:origin x="5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2079DE6-B7C9-4FAB-BD99-BE65157FC858}" type="datetimeFigureOut">
              <a:rPr lang="en-GB" smtClean="0"/>
              <a:t>16/04/2017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399632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079DE6-B7C9-4FAB-BD99-BE65157FC858}" type="datetimeFigureOut">
              <a:rPr lang="en-GB" smtClean="0"/>
              <a:t>16/04/2017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2764578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079DE6-B7C9-4FAB-BD99-BE65157FC858}" type="datetimeFigureOut">
              <a:rPr lang="en-GB" smtClean="0"/>
              <a:t>16/04/2017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2527030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079DE6-B7C9-4FAB-BD99-BE65157FC858}" type="datetimeFigureOut">
              <a:rPr lang="en-GB" smtClean="0"/>
              <a:t>16/04/2017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350089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079DE6-B7C9-4FAB-BD99-BE65157FC858}" type="datetimeFigureOut">
              <a:rPr lang="en-GB" smtClean="0"/>
              <a:t>16/04/2017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1741536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2079DE6-B7C9-4FAB-BD99-BE65157FC858}" type="datetimeFigureOut">
              <a:rPr lang="en-GB" smtClean="0"/>
              <a:t>16/04/2017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45745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2079DE6-B7C9-4FAB-BD99-BE65157FC858}" type="datetimeFigureOut">
              <a:rPr lang="en-GB" smtClean="0"/>
              <a:t>16/04/2017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340553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2079DE6-B7C9-4FAB-BD99-BE65157FC858}" type="datetimeFigureOut">
              <a:rPr lang="en-GB" smtClean="0"/>
              <a:t>16/04/2017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89316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79DE6-B7C9-4FAB-BD99-BE65157FC858}" type="datetimeFigureOut">
              <a:rPr lang="en-GB" smtClean="0"/>
              <a:t>16/04/2017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1473656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2079DE6-B7C9-4FAB-BD99-BE65157FC858}" type="datetimeFigureOut">
              <a:rPr lang="en-GB" smtClean="0"/>
              <a:t>16/04/2017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1320345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2079DE6-B7C9-4FAB-BD99-BE65157FC858}" type="datetimeFigureOut">
              <a:rPr lang="en-GB" smtClean="0"/>
              <a:t>16/04/2017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D10C63-8BC1-497F-8846-FAF4980C9A30}" type="slidenum">
              <a:rPr lang="en-GB" smtClean="0"/>
              <a:t>‹#›</a:t>
            </a:fld>
            <a:endParaRPr lang="en-GB"/>
          </a:p>
        </p:txBody>
      </p:sp>
    </p:spTree>
    <p:extLst>
      <p:ext uri="{BB962C8B-B14F-4D97-AF65-F5344CB8AC3E}">
        <p14:creationId xmlns:p14="http://schemas.microsoft.com/office/powerpoint/2010/main" val="333937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79DE6-B7C9-4FAB-BD99-BE65157FC858}" type="datetimeFigureOut">
              <a:rPr lang="en-GB" smtClean="0"/>
              <a:t>16/04/2017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10C63-8BC1-497F-8846-FAF4980C9A30}" type="slidenum">
              <a:rPr lang="en-GB" smtClean="0"/>
              <a:t>‹#›</a:t>
            </a:fld>
            <a:endParaRPr lang="en-GB"/>
          </a:p>
        </p:txBody>
      </p:sp>
    </p:spTree>
    <p:extLst>
      <p:ext uri="{BB962C8B-B14F-4D97-AF65-F5344CB8AC3E}">
        <p14:creationId xmlns:p14="http://schemas.microsoft.com/office/powerpoint/2010/main" val="2587320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commerceuxdesign.com/collection/website-head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PHP 3</a:t>
            </a:r>
          </a:p>
        </p:txBody>
      </p:sp>
    </p:spTree>
    <p:extLst>
      <p:ext uri="{BB962C8B-B14F-4D97-AF65-F5344CB8AC3E}">
        <p14:creationId xmlns:p14="http://schemas.microsoft.com/office/powerpoint/2010/main" val="1094101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$action</a:t>
            </a:r>
          </a:p>
        </p:txBody>
      </p:sp>
      <p:sp>
        <p:nvSpPr>
          <p:cNvPr id="3" name="Content Placeholder 2"/>
          <p:cNvSpPr>
            <a:spLocks noGrp="1"/>
          </p:cNvSpPr>
          <p:nvPr>
            <p:ph idx="1"/>
          </p:nvPr>
        </p:nvSpPr>
        <p:spPr>
          <a:xfrm>
            <a:off x="838200" y="1825625"/>
            <a:ext cx="10515600" cy="573018"/>
          </a:xfrm>
        </p:spPr>
        <p:txBody>
          <a:bodyPr/>
          <a:lstStyle/>
          <a:p>
            <a:pPr marL="0" indent="0">
              <a:buNone/>
            </a:pPr>
            <a:r>
              <a:rPr lang="en-GB" dirty="0"/>
              <a:t>Change index in your code (from templates/index.htm) to be $action</a:t>
            </a:r>
          </a:p>
        </p:txBody>
      </p:sp>
      <p:sp>
        <p:nvSpPr>
          <p:cNvPr id="4" name="TextBox 3"/>
          <p:cNvSpPr txBox="1"/>
          <p:nvPr/>
        </p:nvSpPr>
        <p:spPr>
          <a:xfrm>
            <a:off x="1775792" y="2533580"/>
            <a:ext cx="5022574" cy="3785652"/>
          </a:xfrm>
          <a:prstGeom prst="rect">
            <a:avLst/>
          </a:prstGeom>
          <a:noFill/>
        </p:spPr>
        <p:txBody>
          <a:bodyPr wrap="square" rtlCol="0">
            <a:spAutoFit/>
          </a:bodyPr>
          <a:lstStyle/>
          <a:p>
            <a:r>
              <a:rPr lang="en-GB" sz="2400" dirty="0"/>
              <a:t>&lt;?</a:t>
            </a:r>
            <a:r>
              <a:rPr lang="en-GB" sz="2400" dirty="0" err="1"/>
              <a:t>php</a:t>
            </a:r>
            <a:r>
              <a:rPr lang="en-GB" sz="2400" dirty="0"/>
              <a:t>  </a:t>
            </a:r>
          </a:p>
          <a:p>
            <a:r>
              <a:rPr lang="en-GB" sz="2400" dirty="0"/>
              <a:t>include("templates/header.htm");  </a:t>
            </a:r>
          </a:p>
          <a:p>
            <a:endParaRPr lang="en-GB" sz="2400" dirty="0"/>
          </a:p>
          <a:p>
            <a:r>
              <a:rPr lang="en-GB" sz="2400" dirty="0"/>
              <a:t>if (!empty($_GET['action'])) { </a:t>
            </a:r>
          </a:p>
          <a:p>
            <a:r>
              <a:rPr lang="en-GB" sz="2400" dirty="0"/>
              <a:t>    $action = $_GET['action'];  </a:t>
            </a:r>
          </a:p>
          <a:p>
            <a:r>
              <a:rPr lang="en-GB" sz="2400" dirty="0"/>
              <a:t>    $action = </a:t>
            </a:r>
            <a:r>
              <a:rPr lang="en-GB" sz="2400" dirty="0" err="1"/>
              <a:t>basename</a:t>
            </a:r>
            <a:r>
              <a:rPr lang="en-GB" sz="2400" dirty="0"/>
              <a:t>($action);  </a:t>
            </a:r>
          </a:p>
          <a:p>
            <a:r>
              <a:rPr lang="en-GB" sz="2400" dirty="0"/>
              <a:t>    include("templates/$action.htm");  </a:t>
            </a:r>
          </a:p>
          <a:p>
            <a:r>
              <a:rPr lang="en-GB" sz="2400" dirty="0"/>
              <a:t>} </a:t>
            </a:r>
          </a:p>
          <a:p>
            <a:endParaRPr lang="en-GB" sz="2400" dirty="0"/>
          </a:p>
          <a:p>
            <a:r>
              <a:rPr lang="en-GB" sz="2400" dirty="0"/>
              <a:t>include("templates/footer.htm"); </a:t>
            </a:r>
          </a:p>
        </p:txBody>
      </p:sp>
      <p:sp>
        <p:nvSpPr>
          <p:cNvPr id="6" name="TextBox 5"/>
          <p:cNvSpPr txBox="1"/>
          <p:nvPr/>
        </p:nvSpPr>
        <p:spPr>
          <a:xfrm>
            <a:off x="7301948" y="3114261"/>
            <a:ext cx="3803374" cy="310854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800" dirty="0"/>
              <a:t>So now that we're only running our code when there is a parameter present, we need to write some code that's going to be ran when it's not present.</a:t>
            </a:r>
          </a:p>
        </p:txBody>
      </p:sp>
    </p:spTree>
    <p:extLst>
      <p:ext uri="{BB962C8B-B14F-4D97-AF65-F5344CB8AC3E}">
        <p14:creationId xmlns:p14="http://schemas.microsoft.com/office/powerpoint/2010/main" val="333954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$action. Continue</a:t>
            </a:r>
          </a:p>
        </p:txBody>
      </p:sp>
      <p:sp>
        <p:nvSpPr>
          <p:cNvPr id="3" name="Content Placeholder 2"/>
          <p:cNvSpPr>
            <a:spLocks noGrp="1"/>
          </p:cNvSpPr>
          <p:nvPr>
            <p:ph idx="1"/>
          </p:nvPr>
        </p:nvSpPr>
        <p:spPr>
          <a:xfrm>
            <a:off x="838200" y="1825624"/>
            <a:ext cx="4661452" cy="4697155"/>
          </a:xfrm>
        </p:spPr>
        <p:txBody>
          <a:bodyPr>
            <a:normAutofit fontScale="77500" lnSpcReduction="20000"/>
          </a:bodyPr>
          <a:lstStyle/>
          <a:p>
            <a:pPr marL="0" indent="0">
              <a:buNone/>
            </a:pPr>
            <a:r>
              <a:rPr lang="en-GB" dirty="0"/>
              <a:t>&lt;?</a:t>
            </a:r>
            <a:r>
              <a:rPr lang="en-GB" dirty="0" err="1"/>
              <a:t>php</a:t>
            </a:r>
            <a:endParaRPr lang="en-GB" dirty="0"/>
          </a:p>
          <a:p>
            <a:pPr marL="0" indent="0">
              <a:buNone/>
            </a:pPr>
            <a:r>
              <a:rPr lang="en-GB" dirty="0"/>
              <a:t>include("templates/header.htm");   </a:t>
            </a:r>
          </a:p>
          <a:p>
            <a:pPr marL="0" indent="0">
              <a:buNone/>
            </a:pPr>
            <a:endParaRPr lang="en-GB" dirty="0"/>
          </a:p>
          <a:p>
            <a:pPr marL="0" indent="0">
              <a:buNone/>
            </a:pPr>
            <a:r>
              <a:rPr lang="en-GB" dirty="0"/>
              <a:t>if (!empty($_GET['action'])) {  </a:t>
            </a:r>
          </a:p>
          <a:p>
            <a:pPr marL="0" indent="0">
              <a:buNone/>
            </a:pPr>
            <a:r>
              <a:rPr lang="en-GB" dirty="0"/>
              <a:t>    $action = $_GET['action'];   </a:t>
            </a:r>
          </a:p>
          <a:p>
            <a:pPr marL="0" indent="0">
              <a:buNone/>
            </a:pPr>
            <a:r>
              <a:rPr lang="en-GB" dirty="0"/>
              <a:t>    $action = </a:t>
            </a:r>
            <a:r>
              <a:rPr lang="en-GB" dirty="0" err="1"/>
              <a:t>basename</a:t>
            </a:r>
            <a:r>
              <a:rPr lang="en-GB" dirty="0"/>
              <a:t>($action);   </a:t>
            </a:r>
          </a:p>
          <a:p>
            <a:pPr marL="0" indent="0">
              <a:buNone/>
            </a:pPr>
            <a:r>
              <a:rPr lang="en-GB" dirty="0"/>
              <a:t>    include("templates/$action.htm");   </a:t>
            </a:r>
          </a:p>
          <a:p>
            <a:pPr marL="0" indent="0">
              <a:buNone/>
            </a:pPr>
            <a:r>
              <a:rPr lang="en-GB" dirty="0"/>
              <a:t>} else { </a:t>
            </a:r>
          </a:p>
          <a:p>
            <a:pPr marL="0" indent="0">
              <a:buNone/>
            </a:pPr>
            <a:r>
              <a:rPr lang="en-GB" dirty="0"/>
              <a:t>    include("templates/index.htm"); </a:t>
            </a:r>
          </a:p>
          <a:p>
            <a:pPr marL="0" indent="0">
              <a:buNone/>
            </a:pPr>
            <a:r>
              <a:rPr lang="en-GB" dirty="0"/>
              <a:t>} </a:t>
            </a:r>
          </a:p>
          <a:p>
            <a:pPr marL="0" indent="0">
              <a:buNone/>
            </a:pPr>
            <a:endParaRPr lang="en-GB" dirty="0"/>
          </a:p>
          <a:p>
            <a:pPr marL="0" indent="0">
              <a:buNone/>
            </a:pPr>
            <a:r>
              <a:rPr lang="en-GB" dirty="0"/>
              <a:t>include("templates/footer.htm");</a:t>
            </a:r>
          </a:p>
          <a:p>
            <a:pPr marL="0" indent="0">
              <a:buNone/>
            </a:pPr>
            <a:r>
              <a:rPr lang="en-GB" dirty="0"/>
              <a:t>?&gt;</a:t>
            </a:r>
          </a:p>
        </p:txBody>
      </p:sp>
      <p:sp>
        <p:nvSpPr>
          <p:cNvPr id="4" name="TextBox 3"/>
          <p:cNvSpPr txBox="1"/>
          <p:nvPr/>
        </p:nvSpPr>
        <p:spPr>
          <a:xfrm>
            <a:off x="6361043" y="1690688"/>
            <a:ext cx="5446644" cy="4832092"/>
          </a:xfrm>
          <a:prstGeom prst="rect">
            <a:avLst/>
          </a:prstGeom>
          <a:noFill/>
        </p:spPr>
        <p:txBody>
          <a:bodyPr wrap="square" rtlCol="0">
            <a:spAutoFit/>
          </a:bodyPr>
          <a:lstStyle/>
          <a:p>
            <a:r>
              <a:rPr lang="en-GB" sz="2200" dirty="0"/>
              <a:t>&lt;?</a:t>
            </a:r>
            <a:r>
              <a:rPr lang="en-GB" sz="2200" dirty="0" err="1"/>
              <a:t>php</a:t>
            </a:r>
            <a:r>
              <a:rPr lang="en-GB" sz="2200" dirty="0"/>
              <a:t> </a:t>
            </a:r>
          </a:p>
          <a:p>
            <a:r>
              <a:rPr lang="en-GB" sz="2200" dirty="0"/>
              <a:t>include("templates/header.htm"); </a:t>
            </a:r>
          </a:p>
          <a:p>
            <a:endParaRPr lang="en-GB" sz="2200" dirty="0"/>
          </a:p>
          <a:p>
            <a:r>
              <a:rPr lang="en-GB" sz="2200" dirty="0"/>
              <a:t>if (!empty($_GET['action'])) { </a:t>
            </a:r>
          </a:p>
          <a:p>
            <a:r>
              <a:rPr lang="en-GB" sz="2200" dirty="0"/>
              <a:t>    $action = $_GET['action']; </a:t>
            </a:r>
          </a:p>
          <a:p>
            <a:r>
              <a:rPr lang="en-GB" sz="2200" dirty="0"/>
              <a:t>    $action = </a:t>
            </a:r>
            <a:r>
              <a:rPr lang="en-GB" sz="2200" dirty="0" err="1"/>
              <a:t>basename</a:t>
            </a:r>
            <a:r>
              <a:rPr lang="en-GB" sz="2200" dirty="0"/>
              <a:t>($action); </a:t>
            </a:r>
          </a:p>
          <a:p>
            <a:r>
              <a:rPr lang="en-GB" sz="2200" dirty="0"/>
              <a:t>    if (!</a:t>
            </a:r>
            <a:r>
              <a:rPr lang="en-GB" sz="2200" dirty="0" err="1"/>
              <a:t>file_exists</a:t>
            </a:r>
            <a:r>
              <a:rPr lang="en-GB" sz="2200" dirty="0"/>
              <a:t>("templates/$action.htm") </a:t>
            </a:r>
          </a:p>
          <a:p>
            <a:r>
              <a:rPr lang="en-GB" sz="2200" dirty="0"/>
              <a:t>        $action = "index"; </a:t>
            </a:r>
          </a:p>
          <a:p>
            <a:r>
              <a:rPr lang="en-GB" sz="2200" dirty="0"/>
              <a:t>    include("templates/$action.htm"); </a:t>
            </a:r>
          </a:p>
          <a:p>
            <a:r>
              <a:rPr lang="en-GB" sz="2200" dirty="0"/>
              <a:t>} else { </a:t>
            </a:r>
          </a:p>
          <a:p>
            <a:r>
              <a:rPr lang="en-GB" sz="2200" dirty="0"/>
              <a:t>    include("templates/index.htm"); </a:t>
            </a:r>
          </a:p>
          <a:p>
            <a:r>
              <a:rPr lang="en-GB" sz="2200" dirty="0"/>
              <a:t>} </a:t>
            </a:r>
          </a:p>
          <a:p>
            <a:endParaRPr lang="en-GB" sz="2200" dirty="0"/>
          </a:p>
          <a:p>
            <a:r>
              <a:rPr lang="en-GB" sz="2200" dirty="0"/>
              <a:t>include("templates/footer.htm"); ?&gt;</a:t>
            </a:r>
          </a:p>
        </p:txBody>
      </p:sp>
    </p:spTree>
    <p:extLst>
      <p:ext uri="{BB962C8B-B14F-4D97-AF65-F5344CB8AC3E}">
        <p14:creationId xmlns:p14="http://schemas.microsoft.com/office/powerpoint/2010/main" val="1438893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4556"/>
            <a:ext cx="5536096" cy="6387547"/>
          </a:xfrm>
        </p:spPr>
        <p:txBody>
          <a:bodyPr>
            <a:noAutofit/>
          </a:bodyPr>
          <a:lstStyle/>
          <a:p>
            <a:pPr marL="0" indent="0">
              <a:buNone/>
            </a:pPr>
            <a:r>
              <a:rPr lang="en-GB" sz="2000" dirty="0"/>
              <a:t>&lt;?</a:t>
            </a:r>
            <a:r>
              <a:rPr lang="en-GB" sz="2000" dirty="0" err="1"/>
              <a:t>php</a:t>
            </a:r>
            <a:endParaRPr lang="en-GB" sz="2000" dirty="0"/>
          </a:p>
          <a:p>
            <a:pPr marL="0" indent="0">
              <a:buNone/>
            </a:pPr>
            <a:r>
              <a:rPr lang="en-GB" sz="2000" dirty="0"/>
              <a:t>include("templates/header.htm");  </a:t>
            </a:r>
          </a:p>
          <a:p>
            <a:pPr marL="0" indent="0">
              <a:buNone/>
            </a:pPr>
            <a:endParaRPr lang="en-GB" sz="2000" dirty="0"/>
          </a:p>
          <a:p>
            <a:pPr marL="0" indent="0">
              <a:buNone/>
            </a:pPr>
            <a:r>
              <a:rPr lang="en-GB" sz="2000" dirty="0"/>
              <a:t>if (!empty($_GET['action'])) {  </a:t>
            </a:r>
          </a:p>
          <a:p>
            <a:pPr marL="0" indent="0">
              <a:buNone/>
            </a:pPr>
            <a:r>
              <a:rPr lang="en-GB" sz="2000" dirty="0"/>
              <a:t>    $action = $_GET['action'];  </a:t>
            </a:r>
          </a:p>
          <a:p>
            <a:pPr marL="0" indent="0">
              <a:buNone/>
            </a:pPr>
            <a:r>
              <a:rPr lang="en-GB" sz="2000" dirty="0"/>
              <a:t>    $action = </a:t>
            </a:r>
            <a:r>
              <a:rPr lang="en-GB" sz="2000" dirty="0" err="1"/>
              <a:t>basename</a:t>
            </a:r>
            <a:r>
              <a:rPr lang="en-GB" sz="2000" dirty="0"/>
              <a:t>($action);  </a:t>
            </a:r>
          </a:p>
          <a:p>
            <a:pPr marL="0" indent="0">
              <a:buNone/>
            </a:pPr>
            <a:r>
              <a:rPr lang="en-GB" sz="2000" dirty="0"/>
              <a:t>    if (!</a:t>
            </a:r>
            <a:r>
              <a:rPr lang="en-GB" sz="2000" dirty="0" err="1"/>
              <a:t>file_exists</a:t>
            </a:r>
            <a:r>
              <a:rPr lang="en-GB" sz="2000" dirty="0"/>
              <a:t>("templates/$action.htm"))  </a:t>
            </a:r>
          </a:p>
          <a:p>
            <a:pPr marL="0" indent="0">
              <a:buNone/>
            </a:pPr>
            <a:r>
              <a:rPr lang="en-GB" sz="2000" dirty="0"/>
              <a:t>        $action = "index";  </a:t>
            </a:r>
          </a:p>
          <a:p>
            <a:pPr marL="0" indent="0">
              <a:buNone/>
            </a:pPr>
            <a:r>
              <a:rPr lang="en-GB" sz="2000" dirty="0"/>
              <a:t>    </a:t>
            </a:r>
            <a:r>
              <a:rPr lang="en-GB" sz="2000" dirty="0">
                <a:solidFill>
                  <a:srgbClr val="FF0000"/>
                </a:solidFill>
              </a:rPr>
              <a:t>if ($action == 'header' || $action == 'footer') </a:t>
            </a:r>
          </a:p>
          <a:p>
            <a:pPr marL="0" indent="0">
              <a:buNone/>
            </a:pPr>
            <a:r>
              <a:rPr lang="en-GB" sz="2000" dirty="0"/>
              <a:t>        $action = "index"; </a:t>
            </a:r>
          </a:p>
          <a:p>
            <a:pPr marL="0" indent="0">
              <a:buNone/>
            </a:pPr>
            <a:r>
              <a:rPr lang="en-GB" sz="2000" dirty="0"/>
              <a:t>    include("templates/$action.htm");  </a:t>
            </a:r>
          </a:p>
          <a:p>
            <a:pPr marL="0" indent="0">
              <a:buNone/>
            </a:pPr>
            <a:r>
              <a:rPr lang="en-GB" sz="2000" dirty="0"/>
              <a:t>} else {  </a:t>
            </a:r>
          </a:p>
          <a:p>
            <a:pPr marL="0" indent="0">
              <a:buNone/>
            </a:pPr>
            <a:r>
              <a:rPr lang="en-GB" sz="2000" dirty="0"/>
              <a:t>    include("templates/index.htm");  </a:t>
            </a:r>
          </a:p>
          <a:p>
            <a:pPr marL="0" indent="0">
              <a:buNone/>
            </a:pPr>
            <a:r>
              <a:rPr lang="en-GB" sz="2000" dirty="0"/>
              <a:t>}  </a:t>
            </a:r>
          </a:p>
          <a:p>
            <a:pPr marL="0" indent="0">
              <a:buNone/>
            </a:pPr>
            <a:endParaRPr lang="en-GB" sz="2000" dirty="0"/>
          </a:p>
          <a:p>
            <a:pPr marL="0" indent="0">
              <a:buNone/>
            </a:pPr>
            <a:r>
              <a:rPr lang="en-GB" sz="2000" dirty="0"/>
              <a:t>include("templates/footer.htm");</a:t>
            </a:r>
          </a:p>
        </p:txBody>
      </p:sp>
    </p:spTree>
    <p:extLst>
      <p:ext uri="{BB962C8B-B14F-4D97-AF65-F5344CB8AC3E}">
        <p14:creationId xmlns:p14="http://schemas.microsoft.com/office/powerpoint/2010/main" val="1726189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2522"/>
            <a:ext cx="10515600" cy="6400800"/>
          </a:xfrm>
        </p:spPr>
        <p:txBody>
          <a:bodyPr>
            <a:normAutofit fontScale="77500" lnSpcReduction="20000"/>
          </a:bodyPr>
          <a:lstStyle/>
          <a:p>
            <a:pPr marL="0" indent="0">
              <a:buNone/>
            </a:pPr>
            <a:r>
              <a:rPr lang="en-GB" dirty="0"/>
              <a:t>&lt;?</a:t>
            </a:r>
            <a:r>
              <a:rPr lang="en-GB" dirty="0" err="1"/>
              <a:t>php</a:t>
            </a:r>
            <a:r>
              <a:rPr lang="en-GB" dirty="0"/>
              <a:t>   </a:t>
            </a:r>
          </a:p>
          <a:p>
            <a:pPr marL="0" indent="0">
              <a:buNone/>
            </a:pPr>
            <a:r>
              <a:rPr lang="en-GB" dirty="0"/>
              <a:t>include("templates/header.htm");   </a:t>
            </a:r>
          </a:p>
          <a:p>
            <a:pPr marL="0" indent="0">
              <a:buNone/>
            </a:pPr>
            <a:endParaRPr lang="en-GB" dirty="0"/>
          </a:p>
          <a:p>
            <a:pPr marL="0" indent="0">
              <a:buNone/>
            </a:pPr>
            <a:r>
              <a:rPr lang="en-GB" dirty="0"/>
              <a:t>// Set the default name </a:t>
            </a:r>
          </a:p>
          <a:p>
            <a:pPr marL="0" indent="0">
              <a:buNone/>
            </a:pPr>
            <a:r>
              <a:rPr lang="en-GB" dirty="0"/>
              <a:t>$action = 'index'; </a:t>
            </a:r>
          </a:p>
          <a:p>
            <a:pPr marL="0" indent="0">
              <a:buNone/>
            </a:pPr>
            <a:r>
              <a:rPr lang="en-GB" dirty="0">
                <a:solidFill>
                  <a:srgbClr val="00B050"/>
                </a:solidFill>
              </a:rPr>
              <a:t>// Specify some disallowed paths </a:t>
            </a:r>
          </a:p>
          <a:p>
            <a:pPr marL="0" indent="0">
              <a:buNone/>
            </a:pPr>
            <a:r>
              <a:rPr lang="en-GB" dirty="0"/>
              <a:t>$</a:t>
            </a:r>
            <a:r>
              <a:rPr lang="en-GB" dirty="0" err="1"/>
              <a:t>disallowed_paths</a:t>
            </a:r>
            <a:r>
              <a:rPr lang="en-GB" dirty="0"/>
              <a:t> = array('header', 'footer'); </a:t>
            </a:r>
          </a:p>
          <a:p>
            <a:pPr marL="0" indent="0">
              <a:buNone/>
            </a:pPr>
            <a:r>
              <a:rPr lang="en-GB" dirty="0"/>
              <a:t>if (!empty($_GET['action'])) { </a:t>
            </a:r>
          </a:p>
          <a:p>
            <a:pPr marL="0" indent="0">
              <a:buNone/>
            </a:pPr>
            <a:r>
              <a:rPr lang="en-GB" dirty="0"/>
              <a:t>    $</a:t>
            </a:r>
            <a:r>
              <a:rPr lang="en-GB" dirty="0" err="1"/>
              <a:t>tmp_action</a:t>
            </a:r>
            <a:r>
              <a:rPr lang="en-GB" dirty="0"/>
              <a:t> = </a:t>
            </a:r>
            <a:r>
              <a:rPr lang="en-GB" dirty="0" err="1"/>
              <a:t>basename</a:t>
            </a:r>
            <a:r>
              <a:rPr lang="en-GB" dirty="0"/>
              <a:t>($_GET['action']); </a:t>
            </a:r>
          </a:p>
          <a:p>
            <a:pPr marL="0" indent="0">
              <a:buNone/>
            </a:pPr>
            <a:r>
              <a:rPr lang="en-GB" i="1" dirty="0">
                <a:solidFill>
                  <a:srgbClr val="00B050"/>
                </a:solidFill>
              </a:rPr>
              <a:t>    // If it's not a disallowed path, and if the file exists, update $action </a:t>
            </a:r>
          </a:p>
          <a:p>
            <a:pPr marL="0" indent="0">
              <a:buNone/>
            </a:pPr>
            <a:r>
              <a:rPr lang="en-GB" dirty="0"/>
              <a:t>    if (!</a:t>
            </a:r>
            <a:r>
              <a:rPr lang="en-GB" dirty="0" err="1"/>
              <a:t>in_array</a:t>
            </a:r>
            <a:r>
              <a:rPr lang="en-GB" dirty="0"/>
              <a:t>($</a:t>
            </a:r>
            <a:r>
              <a:rPr lang="en-GB" dirty="0" err="1"/>
              <a:t>tmp_action</a:t>
            </a:r>
            <a:r>
              <a:rPr lang="en-GB" dirty="0"/>
              <a:t>, $</a:t>
            </a:r>
            <a:r>
              <a:rPr lang="en-GB" dirty="0" err="1"/>
              <a:t>disallowed_paths</a:t>
            </a:r>
            <a:r>
              <a:rPr lang="en-GB" dirty="0"/>
              <a:t>) &amp;&amp; </a:t>
            </a:r>
            <a:r>
              <a:rPr lang="en-GB" dirty="0" err="1"/>
              <a:t>file_exists</a:t>
            </a:r>
            <a:r>
              <a:rPr lang="en-GB" dirty="0"/>
              <a:t>("templates/{$</a:t>
            </a:r>
            <a:r>
              <a:rPr lang="en-GB" dirty="0" err="1"/>
              <a:t>tmp_action</a:t>
            </a:r>
            <a:r>
              <a:rPr lang="en-GB" dirty="0"/>
              <a:t>}.</a:t>
            </a:r>
            <a:r>
              <a:rPr lang="en-GB" dirty="0" err="1"/>
              <a:t>htm</a:t>
            </a:r>
            <a:r>
              <a:rPr lang="en-GB" dirty="0"/>
              <a:t>")) </a:t>
            </a:r>
          </a:p>
          <a:p>
            <a:pPr marL="0" indent="0">
              <a:buNone/>
            </a:pPr>
            <a:r>
              <a:rPr lang="en-GB" dirty="0"/>
              <a:t>        $action = $</a:t>
            </a:r>
            <a:r>
              <a:rPr lang="en-GB" dirty="0" err="1"/>
              <a:t>tmp_action</a:t>
            </a:r>
            <a:r>
              <a:rPr lang="en-GB" dirty="0"/>
              <a:t>; </a:t>
            </a:r>
          </a:p>
          <a:p>
            <a:pPr marL="0" indent="0">
              <a:buNone/>
            </a:pPr>
            <a:r>
              <a:rPr lang="en-GB" dirty="0"/>
              <a:t>} </a:t>
            </a:r>
          </a:p>
          <a:p>
            <a:pPr marL="0" indent="0">
              <a:buNone/>
            </a:pPr>
            <a:r>
              <a:rPr lang="en-GB" i="1" dirty="0">
                <a:solidFill>
                  <a:srgbClr val="00B050"/>
                </a:solidFill>
              </a:rPr>
              <a:t>// Include $action </a:t>
            </a:r>
          </a:p>
          <a:p>
            <a:pPr marL="0" indent="0">
              <a:buNone/>
            </a:pPr>
            <a:r>
              <a:rPr lang="en-GB" dirty="0"/>
              <a:t>include("templates/$action.htm"); </a:t>
            </a:r>
          </a:p>
          <a:p>
            <a:pPr marL="0" indent="0">
              <a:buNone/>
            </a:pPr>
            <a:endParaRPr lang="en-GB" dirty="0"/>
          </a:p>
          <a:p>
            <a:pPr marL="0" indent="0">
              <a:buNone/>
            </a:pPr>
            <a:r>
              <a:rPr lang="en-GB" dirty="0"/>
              <a:t>include("templates/footer.htm");</a:t>
            </a:r>
          </a:p>
        </p:txBody>
      </p:sp>
    </p:spTree>
    <p:extLst>
      <p:ext uri="{BB962C8B-B14F-4D97-AF65-F5344CB8AC3E}">
        <p14:creationId xmlns:p14="http://schemas.microsoft.com/office/powerpoint/2010/main" val="1208123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69843"/>
            <a:ext cx="6930887" cy="5115339"/>
          </a:xfrm>
        </p:spPr>
        <p:txBody>
          <a:bodyPr>
            <a:normAutofit fontScale="85000" lnSpcReduction="20000"/>
          </a:bodyPr>
          <a:lstStyle/>
          <a:p>
            <a:pPr marL="0" indent="0">
              <a:buNone/>
            </a:pPr>
            <a:r>
              <a:rPr lang="en-GB" dirty="0"/>
              <a:t>&lt;!DOCTYPE html&gt;</a:t>
            </a:r>
          </a:p>
          <a:p>
            <a:pPr marL="0" indent="0">
              <a:buNone/>
            </a:pPr>
            <a:r>
              <a:rPr lang="en-GB" dirty="0"/>
              <a:t>  &lt;?</a:t>
            </a:r>
            <a:r>
              <a:rPr lang="en-GB" dirty="0" err="1"/>
              <a:t>php</a:t>
            </a:r>
            <a:endParaRPr lang="en-GB" dirty="0"/>
          </a:p>
          <a:p>
            <a:pPr marL="0" indent="0">
              <a:buNone/>
            </a:pPr>
            <a:r>
              <a:rPr lang="en-GB" sz="1900" i="1" dirty="0">
                <a:solidFill>
                  <a:srgbClr val="00B050"/>
                </a:solidFill>
              </a:rPr>
              <a:t>    //set default name</a:t>
            </a:r>
          </a:p>
          <a:p>
            <a:pPr marL="0" indent="0">
              <a:buNone/>
            </a:pPr>
            <a:r>
              <a:rPr lang="en-GB" dirty="0"/>
              <a:t>    $action = 'index';</a:t>
            </a:r>
          </a:p>
          <a:p>
            <a:pPr marL="0" indent="0">
              <a:buNone/>
            </a:pPr>
            <a:r>
              <a:rPr lang="en-GB" dirty="0"/>
              <a:t>    </a:t>
            </a:r>
            <a:r>
              <a:rPr lang="en-GB" sz="1900" i="1" dirty="0">
                <a:solidFill>
                  <a:srgbClr val="00B050"/>
                </a:solidFill>
              </a:rPr>
              <a:t>//specify disallow paths</a:t>
            </a:r>
          </a:p>
          <a:p>
            <a:pPr marL="0" indent="0">
              <a:buNone/>
            </a:pPr>
            <a:r>
              <a:rPr lang="en-GB" dirty="0"/>
              <a:t>    $</a:t>
            </a:r>
            <a:r>
              <a:rPr lang="en-GB" dirty="0" err="1"/>
              <a:t>disallow_paths</a:t>
            </a:r>
            <a:r>
              <a:rPr lang="en-GB" dirty="0"/>
              <a:t> = array('header', 'footer');</a:t>
            </a:r>
          </a:p>
          <a:p>
            <a:pPr marL="0" indent="0">
              <a:buNone/>
            </a:pPr>
            <a:r>
              <a:rPr lang="en-GB" dirty="0"/>
              <a:t>    if (!empty($_GET['action'])){</a:t>
            </a:r>
          </a:p>
          <a:p>
            <a:pPr marL="0" indent="0">
              <a:buNone/>
            </a:pPr>
            <a:r>
              <a:rPr lang="en-GB" dirty="0"/>
              <a:t>      $</a:t>
            </a:r>
            <a:r>
              <a:rPr lang="en-GB" dirty="0" err="1"/>
              <a:t>tmp_action</a:t>
            </a:r>
            <a:r>
              <a:rPr lang="en-GB" dirty="0"/>
              <a:t> = </a:t>
            </a:r>
            <a:r>
              <a:rPr lang="en-GB" dirty="0" err="1"/>
              <a:t>basename</a:t>
            </a:r>
            <a:r>
              <a:rPr lang="en-GB" dirty="0"/>
              <a:t>($_GET['action']);</a:t>
            </a:r>
          </a:p>
          <a:p>
            <a:pPr marL="0" indent="0">
              <a:buNone/>
            </a:pPr>
            <a:r>
              <a:rPr lang="en-GB" sz="1900" i="1" dirty="0">
                <a:solidFill>
                  <a:srgbClr val="00B050"/>
                </a:solidFill>
              </a:rPr>
              <a:t>    //if it's not a </a:t>
            </a:r>
            <a:r>
              <a:rPr lang="en-GB" sz="1900" i="1" dirty="0" err="1">
                <a:solidFill>
                  <a:srgbClr val="00B050"/>
                </a:solidFill>
              </a:rPr>
              <a:t>diallowed</a:t>
            </a:r>
            <a:r>
              <a:rPr lang="en-GB" sz="1900" i="1" dirty="0">
                <a:solidFill>
                  <a:srgbClr val="00B050"/>
                </a:solidFill>
              </a:rPr>
              <a:t> path, and if the file exists, make $action</a:t>
            </a:r>
          </a:p>
          <a:p>
            <a:pPr marL="0" indent="0">
              <a:buNone/>
            </a:pPr>
            <a:r>
              <a:rPr lang="en-GB" dirty="0"/>
              <a:t>      if (!</a:t>
            </a:r>
            <a:r>
              <a:rPr lang="en-GB" dirty="0" err="1"/>
              <a:t>in_array</a:t>
            </a:r>
            <a:r>
              <a:rPr lang="en-GB" dirty="0"/>
              <a:t>($</a:t>
            </a:r>
            <a:r>
              <a:rPr lang="en-GB" dirty="0" err="1"/>
              <a:t>tmp_action</a:t>
            </a:r>
            <a:r>
              <a:rPr lang="en-GB" dirty="0"/>
              <a:t>, $</a:t>
            </a:r>
            <a:r>
              <a:rPr lang="en-GB" dirty="0" err="1"/>
              <a:t>disallow_paths</a:t>
            </a:r>
            <a:r>
              <a:rPr lang="en-GB" dirty="0"/>
              <a:t>) &amp;&amp; </a:t>
            </a:r>
            <a:r>
              <a:rPr lang="en-GB" dirty="0" err="1"/>
              <a:t>file_exists</a:t>
            </a:r>
            <a:r>
              <a:rPr lang="en-GB" dirty="0"/>
              <a:t>("templates/{$</a:t>
            </a:r>
            <a:r>
              <a:rPr lang="en-GB" dirty="0" err="1"/>
              <a:t>tmp_action</a:t>
            </a:r>
            <a:r>
              <a:rPr lang="en-GB" dirty="0"/>
              <a:t>}.</a:t>
            </a:r>
            <a:r>
              <a:rPr lang="en-GB" dirty="0" err="1"/>
              <a:t>htm</a:t>
            </a:r>
            <a:r>
              <a:rPr lang="en-GB" dirty="0"/>
              <a:t>"))</a:t>
            </a:r>
          </a:p>
          <a:p>
            <a:pPr marL="0" indent="0">
              <a:buNone/>
            </a:pPr>
            <a:r>
              <a:rPr lang="en-GB" dirty="0"/>
              <a:t>        $action = $</a:t>
            </a:r>
            <a:r>
              <a:rPr lang="en-GB" dirty="0" err="1"/>
              <a:t>tmp_action</a:t>
            </a:r>
            <a:r>
              <a:rPr lang="en-GB" dirty="0"/>
              <a:t>;</a:t>
            </a:r>
          </a:p>
          <a:p>
            <a:pPr marL="0" indent="0">
              <a:buNone/>
            </a:pPr>
            <a:r>
              <a:rPr lang="en-GB" dirty="0"/>
              <a:t>    }</a:t>
            </a:r>
          </a:p>
          <a:p>
            <a:pPr marL="0" indent="0">
              <a:buNone/>
            </a:pPr>
            <a:r>
              <a:rPr lang="en-GB" dirty="0"/>
              <a:t>    </a:t>
            </a:r>
          </a:p>
        </p:txBody>
      </p:sp>
      <p:sp>
        <p:nvSpPr>
          <p:cNvPr id="4" name="TextBox 3"/>
          <p:cNvSpPr txBox="1"/>
          <p:nvPr/>
        </p:nvSpPr>
        <p:spPr>
          <a:xfrm>
            <a:off x="6705601" y="1591754"/>
            <a:ext cx="5353878" cy="40934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000" dirty="0"/>
              <a:t>echo "&lt;html&gt;</a:t>
            </a:r>
          </a:p>
          <a:p>
            <a:r>
              <a:rPr lang="en-GB" sz="2000" dirty="0"/>
              <a:t>      &lt;head&gt;</a:t>
            </a:r>
          </a:p>
          <a:p>
            <a:r>
              <a:rPr lang="en-GB" sz="2000" dirty="0"/>
              <a:t>        &lt;link type='text/</a:t>
            </a:r>
            <a:r>
              <a:rPr lang="en-GB" sz="2000" dirty="0" err="1"/>
              <a:t>css</a:t>
            </a:r>
            <a:r>
              <a:rPr lang="en-GB" sz="2000" dirty="0"/>
              <a:t>' </a:t>
            </a:r>
            <a:r>
              <a:rPr lang="en-GB" sz="2000" dirty="0" err="1"/>
              <a:t>rel</a:t>
            </a:r>
            <a:r>
              <a:rPr lang="en-GB" sz="2000" dirty="0"/>
              <a:t>='stylesheet' </a:t>
            </a:r>
            <a:r>
              <a:rPr lang="en-GB" sz="2000" dirty="0" err="1"/>
              <a:t>href</a:t>
            </a:r>
            <a:r>
              <a:rPr lang="en-GB" sz="2000" dirty="0"/>
              <a:t>='stylesheet.css' /&gt;</a:t>
            </a:r>
          </a:p>
          <a:p>
            <a:r>
              <a:rPr lang="en-GB" sz="2000" dirty="0"/>
              <a:t>        &lt;title&gt;Title - " . $action . "&lt;/title&gt;</a:t>
            </a:r>
          </a:p>
          <a:p>
            <a:r>
              <a:rPr lang="en-GB" sz="2000" dirty="0"/>
              <a:t>      &lt;/head&gt;</a:t>
            </a:r>
          </a:p>
          <a:p>
            <a:r>
              <a:rPr lang="en-GB" sz="2000" dirty="0"/>
              <a:t>      &lt;body&gt;";</a:t>
            </a:r>
          </a:p>
          <a:p>
            <a:r>
              <a:rPr lang="en-GB" sz="2000" dirty="0"/>
              <a:t>        include("templates/header.htm");</a:t>
            </a:r>
          </a:p>
          <a:p>
            <a:r>
              <a:rPr lang="en-GB" sz="2000" dirty="0"/>
              <a:t>        include("templates/$action.htm");</a:t>
            </a:r>
          </a:p>
          <a:p>
            <a:r>
              <a:rPr lang="en-GB" sz="2000" dirty="0"/>
              <a:t>        include("templates/footer.htm");</a:t>
            </a:r>
          </a:p>
          <a:p>
            <a:r>
              <a:rPr lang="en-GB" sz="2000" dirty="0"/>
              <a:t>      echo "&lt;/body&gt;</a:t>
            </a:r>
          </a:p>
          <a:p>
            <a:r>
              <a:rPr lang="en-GB" sz="2000" dirty="0"/>
              <a:t>        &lt;/html&gt;";</a:t>
            </a:r>
          </a:p>
          <a:p>
            <a:endParaRPr lang="en-GB" sz="2000" dirty="0"/>
          </a:p>
        </p:txBody>
      </p:sp>
    </p:spTree>
    <p:extLst>
      <p:ext uri="{BB962C8B-B14F-4D97-AF65-F5344CB8AC3E}">
        <p14:creationId xmlns:p14="http://schemas.microsoft.com/office/powerpoint/2010/main" val="1069744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Creating a Website Design Templating System Using PHP</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Step 1</a:t>
            </a:r>
          </a:p>
          <a:p>
            <a:pPr marL="0" indent="0">
              <a:buNone/>
            </a:pPr>
            <a:r>
              <a:rPr lang="en-GB" dirty="0"/>
              <a:t>Create a folder on your server and name it "design".</a:t>
            </a:r>
          </a:p>
          <a:p>
            <a:pPr marL="0" indent="0">
              <a:buNone/>
            </a:pPr>
            <a:r>
              <a:rPr lang="en-GB" dirty="0"/>
              <a:t>Step 2</a:t>
            </a:r>
          </a:p>
          <a:p>
            <a:pPr marL="0" indent="0">
              <a:buNone/>
            </a:pPr>
            <a:r>
              <a:rPr lang="en-GB" dirty="0"/>
              <a:t>Create the following files in the design folder:</a:t>
            </a:r>
          </a:p>
          <a:p>
            <a:pPr marL="0" indent="0">
              <a:buNone/>
            </a:pPr>
            <a:r>
              <a:rPr lang="en-GB" dirty="0"/>
              <a:t>'header.html', 'footer.html', 'right_column.html', 'left_column.html'</a:t>
            </a:r>
          </a:p>
          <a:p>
            <a:pPr marL="0" indent="0">
              <a:buNone/>
            </a:pPr>
            <a:r>
              <a:rPr lang="en-GB" dirty="0"/>
              <a:t>Step 3</a:t>
            </a:r>
          </a:p>
          <a:p>
            <a:pPr marL="0" indent="0">
              <a:buNone/>
            </a:pPr>
            <a:r>
              <a:rPr lang="en-GB" dirty="0"/>
              <a:t>Create another folder and name it "pages"</a:t>
            </a:r>
          </a:p>
          <a:p>
            <a:pPr marL="0" indent="0">
              <a:buNone/>
            </a:pPr>
            <a:r>
              <a:rPr lang="en-GB" dirty="0"/>
              <a:t>Step 4</a:t>
            </a:r>
          </a:p>
          <a:p>
            <a:pPr marL="0" indent="0">
              <a:buNone/>
            </a:pPr>
            <a:r>
              <a:rPr lang="en-GB" dirty="0"/>
              <a:t>In the "pages" directory, create a page and give it the name: 'main.html'</a:t>
            </a:r>
          </a:p>
          <a:p>
            <a:pPr marL="0" indent="0">
              <a:buNone/>
            </a:pPr>
            <a:r>
              <a:rPr lang="en-GB" dirty="0"/>
              <a:t>Step 5</a:t>
            </a:r>
          </a:p>
          <a:p>
            <a:pPr marL="0" indent="0">
              <a:buNone/>
            </a:pPr>
            <a:r>
              <a:rPr lang="en-GB" dirty="0"/>
              <a:t>Now in the root directory create a file and give it the '</a:t>
            </a:r>
            <a:r>
              <a:rPr lang="en-GB" dirty="0" err="1"/>
              <a:t>index.php</a:t>
            </a:r>
            <a:r>
              <a:rPr lang="en-GB" dirty="0"/>
              <a:t>'</a:t>
            </a:r>
          </a:p>
          <a:p>
            <a:pPr marL="0" indent="0">
              <a:buNone/>
            </a:pPr>
            <a:r>
              <a:rPr lang="en-GB" dirty="0"/>
              <a:t>Step 6</a:t>
            </a:r>
          </a:p>
          <a:p>
            <a:pPr marL="0" indent="0">
              <a:buNone/>
            </a:pPr>
            <a:r>
              <a:rPr lang="en-GB" dirty="0"/>
              <a:t>Add the following code to your '</a:t>
            </a:r>
            <a:r>
              <a:rPr lang="en-GB" dirty="0" err="1"/>
              <a:t>index.php</a:t>
            </a:r>
            <a:r>
              <a:rPr lang="en-GB" dirty="0"/>
              <a:t>' file</a:t>
            </a:r>
          </a:p>
        </p:txBody>
      </p:sp>
    </p:spTree>
    <p:extLst>
      <p:ext uri="{BB962C8B-B14F-4D97-AF65-F5344CB8AC3E}">
        <p14:creationId xmlns:p14="http://schemas.microsoft.com/office/powerpoint/2010/main" val="417939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452" y="278296"/>
            <a:ext cx="10515600" cy="6400800"/>
          </a:xfrm>
        </p:spPr>
        <p:txBody>
          <a:bodyPr>
            <a:normAutofit fontScale="55000" lnSpcReduction="20000"/>
          </a:bodyPr>
          <a:lstStyle/>
          <a:p>
            <a:pPr marL="0" indent="0">
              <a:buNone/>
            </a:pPr>
            <a:r>
              <a:rPr lang="en-GB" dirty="0"/>
              <a:t>&lt;?</a:t>
            </a:r>
            <a:r>
              <a:rPr lang="en-GB" dirty="0" err="1"/>
              <a:t>php</a:t>
            </a:r>
            <a:endParaRPr lang="en-GB" dirty="0"/>
          </a:p>
          <a:p>
            <a:pPr marL="0" indent="0">
              <a:buNone/>
            </a:pPr>
            <a:r>
              <a:rPr lang="en-GB" dirty="0"/>
              <a:t>if (</a:t>
            </a:r>
            <a:r>
              <a:rPr lang="en-GB" dirty="0" err="1"/>
              <a:t>isset</a:t>
            </a:r>
            <a:r>
              <a:rPr lang="en-GB" dirty="0"/>
              <a:t>($_REQUEST['page']))</a:t>
            </a:r>
          </a:p>
          <a:p>
            <a:pPr marL="0" indent="0">
              <a:buNone/>
            </a:pPr>
            <a:r>
              <a:rPr lang="en-GB" dirty="0"/>
              <a:t>{ </a:t>
            </a:r>
          </a:p>
          <a:p>
            <a:pPr marL="0" indent="0">
              <a:buNone/>
            </a:pPr>
            <a:r>
              <a:rPr lang="en-GB" dirty="0"/>
              <a:t>if($_REQUEST['page'] !="")</a:t>
            </a:r>
          </a:p>
          <a:p>
            <a:pPr marL="0" indent="0">
              <a:buNone/>
            </a:pPr>
            <a:r>
              <a:rPr lang="en-GB" dirty="0"/>
              <a:t>if(</a:t>
            </a:r>
            <a:r>
              <a:rPr lang="en-GB" dirty="0" err="1"/>
              <a:t>file_exists</a:t>
            </a:r>
            <a:r>
              <a:rPr lang="en-GB" dirty="0"/>
              <a:t>("pages/".$_REQUEST['page'].".html"))</a:t>
            </a:r>
          </a:p>
          <a:p>
            <a:pPr marL="0" indent="0">
              <a:buNone/>
            </a:pPr>
            <a:r>
              <a:rPr lang="en-GB" dirty="0"/>
              <a:t>$</a:t>
            </a:r>
            <a:r>
              <a:rPr lang="en-GB" dirty="0" err="1"/>
              <a:t>page_content</a:t>
            </a:r>
            <a:r>
              <a:rPr lang="en-GB" dirty="0"/>
              <a:t> = </a:t>
            </a:r>
            <a:r>
              <a:rPr lang="en-GB" dirty="0" err="1"/>
              <a:t>file_get_contents</a:t>
            </a:r>
            <a:r>
              <a:rPr lang="en-GB" dirty="0"/>
              <a:t>("pages/".$_REQUEST['page'].".html");</a:t>
            </a:r>
          </a:p>
          <a:p>
            <a:pPr marL="0" indent="0">
              <a:buNone/>
            </a:pPr>
            <a:r>
              <a:rPr lang="en-GB" dirty="0"/>
              <a:t>else</a:t>
            </a:r>
          </a:p>
          <a:p>
            <a:pPr marL="0" indent="0">
              <a:buNone/>
            </a:pPr>
            <a:r>
              <a:rPr lang="en-GB" dirty="0"/>
              <a:t>if (</a:t>
            </a:r>
            <a:r>
              <a:rPr lang="en-GB" dirty="0" err="1"/>
              <a:t>file_exists</a:t>
            </a:r>
            <a:r>
              <a:rPr lang="en-GB" dirty="0"/>
              <a:t>($_REQUEST['page'].".html"))</a:t>
            </a:r>
          </a:p>
          <a:p>
            <a:pPr marL="0" indent="0">
              <a:buNone/>
            </a:pPr>
            <a:r>
              <a:rPr lang="en-GB" dirty="0"/>
              <a:t>$</a:t>
            </a:r>
            <a:r>
              <a:rPr lang="en-GB" dirty="0" err="1"/>
              <a:t>page_content</a:t>
            </a:r>
            <a:r>
              <a:rPr lang="en-GB" dirty="0"/>
              <a:t> = </a:t>
            </a:r>
            <a:r>
              <a:rPr lang="en-GB" dirty="0" err="1"/>
              <a:t>file_get_contents</a:t>
            </a:r>
            <a:r>
              <a:rPr lang="en-GB" dirty="0"/>
              <a:t>($_REQUEST['page'].".html");</a:t>
            </a:r>
          </a:p>
          <a:p>
            <a:pPr marL="0" indent="0">
              <a:buNone/>
            </a:pPr>
            <a:r>
              <a:rPr lang="en-GB" dirty="0"/>
              <a:t>else</a:t>
            </a:r>
          </a:p>
          <a:p>
            <a:pPr marL="0" indent="0">
              <a:buNone/>
            </a:pPr>
            <a:r>
              <a:rPr lang="en-GB" dirty="0"/>
              <a:t>echo "&lt;</a:t>
            </a:r>
            <a:r>
              <a:rPr lang="en-GB" dirty="0" err="1"/>
              <a:t>center</a:t>
            </a:r>
            <a:r>
              <a:rPr lang="en-GB" dirty="0"/>
              <a:t>&gt;Page:".$_REQUEST['page']." does not exist! Please check the </a:t>
            </a:r>
            <a:r>
              <a:rPr lang="en-GB" dirty="0" err="1"/>
              <a:t>url</a:t>
            </a:r>
            <a:r>
              <a:rPr lang="en-GB" dirty="0"/>
              <a:t> and try again!&lt;/</a:t>
            </a:r>
            <a:r>
              <a:rPr lang="en-GB" dirty="0" err="1"/>
              <a:t>center</a:t>
            </a:r>
            <a:r>
              <a:rPr lang="en-GB" dirty="0"/>
              <a:t>&gt;"; </a:t>
            </a:r>
          </a:p>
          <a:p>
            <a:pPr marL="0" indent="0">
              <a:buNone/>
            </a:pPr>
            <a:r>
              <a:rPr lang="en-GB" dirty="0"/>
              <a:t>}</a:t>
            </a:r>
          </a:p>
          <a:p>
            <a:pPr marL="0" indent="0">
              <a:buNone/>
            </a:pPr>
            <a:r>
              <a:rPr lang="en-GB" dirty="0"/>
              <a:t>else</a:t>
            </a:r>
          </a:p>
          <a:p>
            <a:pPr marL="0" indent="0">
              <a:buNone/>
            </a:pPr>
            <a:r>
              <a:rPr lang="en-GB" dirty="0"/>
              <a:t>$</a:t>
            </a:r>
            <a:r>
              <a:rPr lang="en-GB" dirty="0" err="1"/>
              <a:t>page_content</a:t>
            </a:r>
            <a:r>
              <a:rPr lang="en-GB" dirty="0"/>
              <a:t> = </a:t>
            </a:r>
            <a:r>
              <a:rPr lang="en-GB" dirty="0" err="1"/>
              <a:t>file_get_contents</a:t>
            </a:r>
            <a:r>
              <a:rPr lang="en-GB" dirty="0"/>
              <a:t>("pages/main.html");</a:t>
            </a:r>
          </a:p>
          <a:p>
            <a:pPr marL="0" indent="0">
              <a:buNone/>
            </a:pPr>
            <a:r>
              <a:rPr lang="en-GB" dirty="0"/>
              <a:t>$</a:t>
            </a:r>
            <a:r>
              <a:rPr lang="en-GB" dirty="0" err="1"/>
              <a:t>page_content</a:t>
            </a:r>
            <a:r>
              <a:rPr lang="en-GB" dirty="0"/>
              <a:t> = </a:t>
            </a:r>
            <a:r>
              <a:rPr lang="en-GB" dirty="0" err="1"/>
              <a:t>str_replace</a:t>
            </a:r>
            <a:r>
              <a:rPr lang="en-GB" dirty="0"/>
              <a:t>("!!HEADER!!", </a:t>
            </a:r>
            <a:r>
              <a:rPr lang="en-GB" dirty="0" err="1"/>
              <a:t>file_get_contents</a:t>
            </a:r>
            <a:r>
              <a:rPr lang="en-GB" dirty="0"/>
              <a:t>("design/header.html"),$</a:t>
            </a:r>
            <a:r>
              <a:rPr lang="en-GB" dirty="0" err="1"/>
              <a:t>page_content</a:t>
            </a:r>
            <a:r>
              <a:rPr lang="en-GB" dirty="0"/>
              <a:t>);</a:t>
            </a:r>
          </a:p>
          <a:p>
            <a:pPr marL="0" indent="0">
              <a:buNone/>
            </a:pPr>
            <a:r>
              <a:rPr lang="en-GB" dirty="0"/>
              <a:t>$</a:t>
            </a:r>
            <a:r>
              <a:rPr lang="en-GB" dirty="0" err="1"/>
              <a:t>page_content</a:t>
            </a:r>
            <a:r>
              <a:rPr lang="en-GB" dirty="0"/>
              <a:t> = </a:t>
            </a:r>
            <a:r>
              <a:rPr lang="en-GB" dirty="0" err="1"/>
              <a:t>str_replace</a:t>
            </a:r>
            <a:r>
              <a:rPr lang="en-GB" dirty="0"/>
              <a:t>("!!LEFT_COLUMN!!", </a:t>
            </a:r>
            <a:r>
              <a:rPr lang="en-GB" dirty="0" err="1"/>
              <a:t>file_get_contents</a:t>
            </a:r>
            <a:r>
              <a:rPr lang="en-GB" dirty="0"/>
              <a:t>("design/left_column.html"),$</a:t>
            </a:r>
            <a:r>
              <a:rPr lang="en-GB" dirty="0" err="1"/>
              <a:t>page_content</a:t>
            </a:r>
            <a:r>
              <a:rPr lang="en-GB" dirty="0"/>
              <a:t>);</a:t>
            </a:r>
          </a:p>
          <a:p>
            <a:pPr marL="0" indent="0">
              <a:buNone/>
            </a:pPr>
            <a:r>
              <a:rPr lang="en-GB" dirty="0"/>
              <a:t>$</a:t>
            </a:r>
            <a:r>
              <a:rPr lang="en-GB" dirty="0" err="1"/>
              <a:t>page_content</a:t>
            </a:r>
            <a:r>
              <a:rPr lang="en-GB" dirty="0"/>
              <a:t> = </a:t>
            </a:r>
            <a:r>
              <a:rPr lang="en-GB" dirty="0" err="1"/>
              <a:t>str_replace</a:t>
            </a:r>
            <a:r>
              <a:rPr lang="en-GB" dirty="0"/>
              <a:t>("!!RIGHT_COLUMN!!", </a:t>
            </a:r>
            <a:r>
              <a:rPr lang="en-GB" dirty="0" err="1"/>
              <a:t>file_get_contents</a:t>
            </a:r>
            <a:r>
              <a:rPr lang="en-GB" dirty="0"/>
              <a:t>("design/right_column.html"),$</a:t>
            </a:r>
            <a:r>
              <a:rPr lang="en-GB" dirty="0" err="1"/>
              <a:t>page_content</a:t>
            </a:r>
            <a:r>
              <a:rPr lang="en-GB" dirty="0"/>
              <a:t>);</a:t>
            </a:r>
          </a:p>
          <a:p>
            <a:pPr marL="0" indent="0">
              <a:buNone/>
            </a:pPr>
            <a:r>
              <a:rPr lang="en-GB" dirty="0"/>
              <a:t>$</a:t>
            </a:r>
            <a:r>
              <a:rPr lang="en-GB" dirty="0" err="1"/>
              <a:t>page_content</a:t>
            </a:r>
            <a:r>
              <a:rPr lang="en-GB" dirty="0"/>
              <a:t> = </a:t>
            </a:r>
            <a:r>
              <a:rPr lang="en-GB" dirty="0" err="1"/>
              <a:t>str_replace</a:t>
            </a:r>
            <a:r>
              <a:rPr lang="en-GB" dirty="0"/>
              <a:t>("!!FOOTER!!", </a:t>
            </a:r>
            <a:r>
              <a:rPr lang="en-GB" dirty="0" err="1"/>
              <a:t>file_get_contents</a:t>
            </a:r>
            <a:r>
              <a:rPr lang="en-GB" dirty="0"/>
              <a:t>("design/footer.html"),$</a:t>
            </a:r>
            <a:r>
              <a:rPr lang="en-GB" dirty="0" err="1"/>
              <a:t>page_content</a:t>
            </a:r>
            <a:r>
              <a:rPr lang="en-GB" dirty="0"/>
              <a:t>); </a:t>
            </a:r>
          </a:p>
          <a:p>
            <a:pPr marL="0" indent="0">
              <a:buNone/>
            </a:pPr>
            <a:r>
              <a:rPr lang="en-GB" dirty="0"/>
              <a:t>$</a:t>
            </a:r>
            <a:r>
              <a:rPr lang="en-GB" dirty="0" err="1"/>
              <a:t>page_content</a:t>
            </a:r>
            <a:r>
              <a:rPr lang="en-GB" dirty="0"/>
              <a:t> = </a:t>
            </a:r>
            <a:r>
              <a:rPr lang="en-GB" dirty="0" err="1"/>
              <a:t>str_replace</a:t>
            </a:r>
            <a:r>
              <a:rPr lang="en-GB" dirty="0"/>
              <a:t>("!!COMMON_TAGS!!", </a:t>
            </a:r>
            <a:r>
              <a:rPr lang="en-GB" dirty="0" err="1"/>
              <a:t>file_get_contents</a:t>
            </a:r>
            <a:r>
              <a:rPr lang="en-GB" dirty="0"/>
              <a:t>("design/common_tags.html"),$</a:t>
            </a:r>
            <a:r>
              <a:rPr lang="en-GB" dirty="0" err="1"/>
              <a:t>page_content</a:t>
            </a:r>
            <a:r>
              <a:rPr lang="en-GB" dirty="0"/>
              <a:t>);</a:t>
            </a:r>
          </a:p>
          <a:p>
            <a:pPr marL="0" indent="0">
              <a:buNone/>
            </a:pPr>
            <a:endParaRPr lang="en-GB" dirty="0"/>
          </a:p>
          <a:p>
            <a:pPr marL="0" indent="0">
              <a:buNone/>
            </a:pPr>
            <a:r>
              <a:rPr lang="en-GB" dirty="0"/>
              <a:t>echo $</a:t>
            </a:r>
            <a:r>
              <a:rPr lang="en-GB" dirty="0" err="1"/>
              <a:t>page_content</a:t>
            </a:r>
            <a:r>
              <a:rPr lang="en-GB" dirty="0"/>
              <a:t>;</a:t>
            </a:r>
          </a:p>
          <a:p>
            <a:pPr marL="0" indent="0">
              <a:buNone/>
            </a:pPr>
            <a:r>
              <a:rPr lang="en-GB" dirty="0"/>
              <a:t>?&gt;</a:t>
            </a:r>
          </a:p>
        </p:txBody>
      </p:sp>
      <p:sp>
        <p:nvSpPr>
          <p:cNvPr id="4" name="TextBox 3"/>
          <p:cNvSpPr txBox="1"/>
          <p:nvPr/>
        </p:nvSpPr>
        <p:spPr>
          <a:xfrm>
            <a:off x="7977809" y="728870"/>
            <a:ext cx="3273287" cy="369332"/>
          </a:xfrm>
          <a:prstGeom prst="rect">
            <a:avLst/>
          </a:prstGeom>
          <a:noFill/>
        </p:spPr>
        <p:txBody>
          <a:bodyPr wrap="square" rtlCol="0">
            <a:spAutoFit/>
          </a:bodyPr>
          <a:lstStyle/>
          <a:p>
            <a:r>
              <a:rPr lang="en-GB" dirty="0" err="1"/>
              <a:t>index.php</a:t>
            </a:r>
            <a:endParaRPr lang="en-GB" dirty="0"/>
          </a:p>
        </p:txBody>
      </p:sp>
    </p:spTree>
    <p:extLst>
      <p:ext uri="{BB962C8B-B14F-4D97-AF65-F5344CB8AC3E}">
        <p14:creationId xmlns:p14="http://schemas.microsoft.com/office/powerpoint/2010/main" val="2942420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Code Explanation &amp; How it Works. (1)</a:t>
            </a:r>
            <a:endParaRPr lang="en-GB" dirty="0"/>
          </a:p>
        </p:txBody>
      </p:sp>
      <p:sp>
        <p:nvSpPr>
          <p:cNvPr id="3" name="Content Placeholder 2"/>
          <p:cNvSpPr>
            <a:spLocks noGrp="1"/>
          </p:cNvSpPr>
          <p:nvPr>
            <p:ph idx="1"/>
          </p:nvPr>
        </p:nvSpPr>
        <p:spPr>
          <a:xfrm>
            <a:off x="838200" y="1825624"/>
            <a:ext cx="10515600" cy="4575175"/>
          </a:xfrm>
        </p:spPr>
        <p:txBody>
          <a:bodyPr>
            <a:normAutofit lnSpcReduction="10000"/>
          </a:bodyPr>
          <a:lstStyle/>
          <a:p>
            <a:r>
              <a:rPr lang="en-GB" b="1" i="1" dirty="0"/>
              <a:t>if (</a:t>
            </a:r>
            <a:r>
              <a:rPr lang="en-GB" b="1" i="1" dirty="0" err="1"/>
              <a:t>isset</a:t>
            </a:r>
            <a:r>
              <a:rPr lang="en-GB" b="1" i="1" dirty="0"/>
              <a:t>($_REQUEST['page']))</a:t>
            </a:r>
            <a:br>
              <a:rPr lang="en-GB" b="1" dirty="0"/>
            </a:br>
            <a:r>
              <a:rPr lang="en-GB" dirty="0"/>
              <a:t>This </a:t>
            </a:r>
            <a:r>
              <a:rPr lang="en-GB" dirty="0" err="1"/>
              <a:t>php</a:t>
            </a:r>
            <a:r>
              <a:rPr lang="en-GB" dirty="0"/>
              <a:t> code will check to see if a page is requested.</a:t>
            </a:r>
            <a:br>
              <a:rPr lang="en-GB" dirty="0"/>
            </a:br>
            <a:endParaRPr lang="en-GB" dirty="0"/>
          </a:p>
          <a:p>
            <a:r>
              <a:rPr lang="en-GB" b="1" i="1" dirty="0"/>
              <a:t>if($_REQUEST['page'] !="")</a:t>
            </a:r>
            <a:br>
              <a:rPr lang="en-GB" dirty="0"/>
            </a:br>
            <a:r>
              <a:rPr lang="en-GB" dirty="0"/>
              <a:t>Of course, to eliminate errors, make sure a page is entered and it is not a blank argument.</a:t>
            </a:r>
          </a:p>
          <a:p>
            <a:r>
              <a:rPr lang="en-GB" b="1" i="1" dirty="0"/>
              <a:t>if(</a:t>
            </a:r>
            <a:r>
              <a:rPr lang="en-GB" b="1" i="1" dirty="0" err="1"/>
              <a:t>file_exists</a:t>
            </a:r>
            <a:r>
              <a:rPr lang="en-GB" b="1" i="1" dirty="0"/>
              <a:t>("pages/".$_REQUEST['page'].".html"))</a:t>
            </a:r>
            <a:br>
              <a:rPr lang="en-GB" dirty="0"/>
            </a:br>
            <a:r>
              <a:rPr lang="en-GB" dirty="0"/>
              <a:t>Now we check to see if it exists in the default folder; in our case it is the pages folder. Note that we have included the '.html' extension here so we do not need to enter it when we request the page. By using this method, we also benefit from using standard html designs for the pages. </a:t>
            </a:r>
          </a:p>
          <a:p>
            <a:pPr marL="0" indent="0">
              <a:buNone/>
            </a:pPr>
            <a:endParaRPr lang="en-GB" dirty="0"/>
          </a:p>
        </p:txBody>
      </p:sp>
    </p:spTree>
    <p:extLst>
      <p:ext uri="{BB962C8B-B14F-4D97-AF65-F5344CB8AC3E}">
        <p14:creationId xmlns:p14="http://schemas.microsoft.com/office/powerpoint/2010/main" val="1980940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Code Explanation &amp; How it Works. (2)</a:t>
            </a:r>
            <a:endParaRPr lang="en-GB" dirty="0"/>
          </a:p>
        </p:txBody>
      </p:sp>
      <p:sp>
        <p:nvSpPr>
          <p:cNvPr id="3" name="Content Placeholder 2"/>
          <p:cNvSpPr>
            <a:spLocks noGrp="1"/>
          </p:cNvSpPr>
          <p:nvPr>
            <p:ph idx="1"/>
          </p:nvPr>
        </p:nvSpPr>
        <p:spPr>
          <a:xfrm>
            <a:off x="838200" y="1649896"/>
            <a:ext cx="10515600" cy="5208104"/>
          </a:xfrm>
        </p:spPr>
        <p:txBody>
          <a:bodyPr>
            <a:normAutofit fontScale="92500" lnSpcReduction="20000"/>
          </a:bodyPr>
          <a:lstStyle/>
          <a:p>
            <a:r>
              <a:rPr lang="en-GB" b="1" i="1" dirty="0"/>
              <a:t>$</a:t>
            </a:r>
            <a:r>
              <a:rPr lang="en-GB" b="1" i="1" dirty="0" err="1"/>
              <a:t>page_content</a:t>
            </a:r>
            <a:r>
              <a:rPr lang="en-GB" b="1" i="1" dirty="0"/>
              <a:t> = </a:t>
            </a:r>
            <a:r>
              <a:rPr lang="en-GB" b="1" i="1" dirty="0" err="1"/>
              <a:t>file_get_contents</a:t>
            </a:r>
            <a:r>
              <a:rPr lang="en-GB" b="1" i="1" dirty="0"/>
              <a:t>($_REQUEST['page'].".html");</a:t>
            </a:r>
            <a:br>
              <a:rPr lang="en-GB" dirty="0"/>
            </a:br>
            <a:r>
              <a:rPr lang="en-GB" dirty="0"/>
              <a:t>If every thing is alright, assign the contents of that page to a variable: </a:t>
            </a:r>
            <a:r>
              <a:rPr lang="en-GB" i="1" dirty="0"/>
              <a:t>$</a:t>
            </a:r>
            <a:r>
              <a:rPr lang="en-GB" i="1" dirty="0" err="1"/>
              <a:t>page_content</a:t>
            </a:r>
            <a:r>
              <a:rPr lang="en-GB" dirty="0"/>
              <a:t>.</a:t>
            </a:r>
            <a:br>
              <a:rPr lang="en-GB" dirty="0"/>
            </a:br>
            <a:r>
              <a:rPr lang="en-GB" dirty="0"/>
              <a:t>Note that the </a:t>
            </a:r>
            <a:r>
              <a:rPr lang="en-GB" i="1" dirty="0" err="1"/>
              <a:t>file_get_content</a:t>
            </a:r>
            <a:r>
              <a:rPr lang="en-GB" dirty="0"/>
              <a:t> function will not execute any code. That is: putting </a:t>
            </a:r>
            <a:r>
              <a:rPr lang="en-GB" dirty="0" err="1"/>
              <a:t>php</a:t>
            </a:r>
            <a:r>
              <a:rPr lang="en-GB" dirty="0"/>
              <a:t> code in your pages will not work. If you need to use any </a:t>
            </a:r>
            <a:r>
              <a:rPr lang="en-GB" dirty="0" err="1"/>
              <a:t>php</a:t>
            </a:r>
            <a:r>
              <a:rPr lang="en-GB" dirty="0"/>
              <a:t> code, either add it to your </a:t>
            </a:r>
            <a:r>
              <a:rPr lang="en-GB" i="1" dirty="0"/>
              <a:t>'</a:t>
            </a:r>
            <a:r>
              <a:rPr lang="en-GB" i="1" dirty="0" err="1"/>
              <a:t>index.php</a:t>
            </a:r>
            <a:r>
              <a:rPr lang="en-GB" i="1" dirty="0"/>
              <a:t>' </a:t>
            </a:r>
            <a:r>
              <a:rPr lang="en-GB" dirty="0"/>
              <a:t>or to separate files and then include it in the </a:t>
            </a:r>
            <a:r>
              <a:rPr lang="en-GB" i="1" dirty="0"/>
              <a:t>'</a:t>
            </a:r>
            <a:r>
              <a:rPr lang="en-GB" i="1" dirty="0" err="1"/>
              <a:t>index.php</a:t>
            </a:r>
            <a:r>
              <a:rPr lang="en-GB" i="1" dirty="0"/>
              <a:t>'</a:t>
            </a:r>
            <a:r>
              <a:rPr lang="en-GB" dirty="0"/>
              <a:t>. </a:t>
            </a:r>
          </a:p>
          <a:p>
            <a:r>
              <a:rPr lang="en-GB" b="1" i="1" dirty="0"/>
              <a:t>else</a:t>
            </a:r>
            <a:br>
              <a:rPr lang="en-GB" b="1" i="1" dirty="0"/>
            </a:br>
            <a:r>
              <a:rPr lang="en-GB" b="1" i="1" dirty="0"/>
              <a:t>if (</a:t>
            </a:r>
            <a:r>
              <a:rPr lang="en-GB" b="1" i="1" dirty="0" err="1"/>
              <a:t>file_exists</a:t>
            </a:r>
            <a:r>
              <a:rPr lang="en-GB" b="1" i="1" dirty="0"/>
              <a:t>($_REQUEST['page'].".html"))</a:t>
            </a:r>
            <a:br>
              <a:rPr lang="en-GB" b="1" i="1" dirty="0"/>
            </a:br>
            <a:r>
              <a:rPr lang="en-GB" b="1" i="1" dirty="0"/>
              <a:t>$</a:t>
            </a:r>
            <a:r>
              <a:rPr lang="en-GB" b="1" i="1" dirty="0" err="1"/>
              <a:t>page_content</a:t>
            </a:r>
            <a:r>
              <a:rPr lang="en-GB" b="1" i="1" dirty="0"/>
              <a:t> = </a:t>
            </a:r>
            <a:r>
              <a:rPr lang="en-GB" b="1" i="1" dirty="0" err="1"/>
              <a:t>file_get_contents</a:t>
            </a:r>
            <a:r>
              <a:rPr lang="en-GB" b="1" i="1" dirty="0"/>
              <a:t>($_REQUEST['page'].".html");</a:t>
            </a:r>
            <a:br>
              <a:rPr lang="en-GB" dirty="0"/>
            </a:br>
            <a:r>
              <a:rPr lang="en-GB" dirty="0"/>
              <a:t>These lines will extend and go further than the default folder. </a:t>
            </a:r>
          </a:p>
          <a:p>
            <a:pPr marL="0" indent="0">
              <a:buNone/>
            </a:pPr>
            <a:r>
              <a:rPr lang="en-GB" dirty="0"/>
              <a:t>You can use it to request pages in deeper folders in your website. For example, you can design pages in a sub-directory and request it in a similar way to requesting pages in the default folder using the following command in your browser: </a:t>
            </a:r>
            <a:br>
              <a:rPr lang="en-GB" dirty="0"/>
            </a:br>
            <a:r>
              <a:rPr lang="en-GB" b="1" i="1" dirty="0" err="1">
                <a:solidFill>
                  <a:srgbClr val="00B050"/>
                </a:solidFill>
              </a:rPr>
              <a:t>main_folder_of_files</a:t>
            </a:r>
            <a:r>
              <a:rPr lang="en-GB" b="1" i="1" dirty="0">
                <a:solidFill>
                  <a:srgbClr val="00B050"/>
                </a:solidFill>
              </a:rPr>
              <a:t>/</a:t>
            </a:r>
            <a:r>
              <a:rPr lang="en-GB" b="1" i="1" dirty="0" err="1">
                <a:solidFill>
                  <a:srgbClr val="00B050"/>
                </a:solidFill>
              </a:rPr>
              <a:t>index.php?page</a:t>
            </a:r>
            <a:r>
              <a:rPr lang="en-GB" b="1" i="1" dirty="0">
                <a:solidFill>
                  <a:srgbClr val="00B050"/>
                </a:solidFill>
              </a:rPr>
              <a:t>=sub-directory/page.html</a:t>
            </a:r>
            <a:endParaRPr lang="en-GB" dirty="0">
              <a:solidFill>
                <a:srgbClr val="00B050"/>
              </a:solidFill>
            </a:endParaRPr>
          </a:p>
        </p:txBody>
      </p:sp>
    </p:spTree>
    <p:extLst>
      <p:ext uri="{BB962C8B-B14F-4D97-AF65-F5344CB8AC3E}">
        <p14:creationId xmlns:p14="http://schemas.microsoft.com/office/powerpoint/2010/main" val="2206171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Code Explanation &amp; How it Works. (3)</a:t>
            </a:r>
            <a:endParaRPr lang="en-GB" dirty="0"/>
          </a:p>
        </p:txBody>
      </p:sp>
      <p:sp>
        <p:nvSpPr>
          <p:cNvPr id="3" name="Content Placeholder 2"/>
          <p:cNvSpPr>
            <a:spLocks noGrp="1"/>
          </p:cNvSpPr>
          <p:nvPr>
            <p:ph idx="1"/>
          </p:nvPr>
        </p:nvSpPr>
        <p:spPr/>
        <p:txBody>
          <a:bodyPr/>
          <a:lstStyle/>
          <a:p>
            <a:r>
              <a:rPr lang="en-GB" b="1" i="1" dirty="0"/>
              <a:t>else</a:t>
            </a:r>
            <a:br>
              <a:rPr lang="en-GB" b="1" i="1" dirty="0"/>
            </a:br>
            <a:r>
              <a:rPr lang="en-GB" b="1" i="1" dirty="0"/>
              <a:t>echo "&lt;</a:t>
            </a:r>
            <a:r>
              <a:rPr lang="en-GB" b="1" i="1" dirty="0" err="1"/>
              <a:t>center</a:t>
            </a:r>
            <a:r>
              <a:rPr lang="en-GB" b="1" i="1" dirty="0"/>
              <a:t>&gt;Page:".$_REQUEST['page']." does not exist! Please check the </a:t>
            </a:r>
            <a:r>
              <a:rPr lang="en-GB" b="1" i="1" dirty="0" err="1"/>
              <a:t>url</a:t>
            </a:r>
            <a:r>
              <a:rPr lang="en-GB" b="1" i="1" dirty="0"/>
              <a:t> and try again!&lt;/</a:t>
            </a:r>
            <a:r>
              <a:rPr lang="en-GB" b="1" i="1" dirty="0" err="1"/>
              <a:t>center</a:t>
            </a:r>
            <a:r>
              <a:rPr lang="en-GB" b="1" i="1" dirty="0"/>
              <a:t>&gt;"; </a:t>
            </a:r>
            <a:br>
              <a:rPr lang="en-GB" dirty="0"/>
            </a:br>
            <a:r>
              <a:rPr lang="en-GB" dirty="0"/>
              <a:t>We looked for the requested page in the default folder, in the sub-directory requested but we did not find it....then it does not exist. Print an error statement!!!</a:t>
            </a:r>
          </a:p>
          <a:p>
            <a:r>
              <a:rPr lang="en-GB" b="1" i="1" dirty="0"/>
              <a:t>else</a:t>
            </a:r>
            <a:br>
              <a:rPr lang="en-GB" b="1" i="1" dirty="0"/>
            </a:br>
            <a:r>
              <a:rPr lang="en-GB" b="1" i="1" dirty="0"/>
              <a:t>$</a:t>
            </a:r>
            <a:r>
              <a:rPr lang="en-GB" b="1" i="1" dirty="0" err="1"/>
              <a:t>page_content</a:t>
            </a:r>
            <a:r>
              <a:rPr lang="en-GB" b="1" i="1" dirty="0"/>
              <a:t> = </a:t>
            </a:r>
            <a:r>
              <a:rPr lang="en-GB" b="1" i="1" dirty="0" err="1"/>
              <a:t>file_get_contents</a:t>
            </a:r>
            <a:r>
              <a:rPr lang="en-GB" b="1" i="1" dirty="0"/>
              <a:t>("pages/main.html");</a:t>
            </a:r>
            <a:br>
              <a:rPr lang="en-GB" i="1" dirty="0"/>
            </a:br>
            <a:r>
              <a:rPr lang="en-GB" dirty="0"/>
              <a:t>If no page is requested at all, go to a default page. </a:t>
            </a:r>
          </a:p>
        </p:txBody>
      </p:sp>
    </p:spTree>
    <p:extLst>
      <p:ext uri="{BB962C8B-B14F-4D97-AF65-F5344CB8AC3E}">
        <p14:creationId xmlns:p14="http://schemas.microsoft.com/office/powerpoint/2010/main" val="1165022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Previous lesson</a:t>
            </a:r>
          </a:p>
        </p:txBody>
      </p:sp>
      <p:sp>
        <p:nvSpPr>
          <p:cNvPr id="3" name="Content Placeholder 2"/>
          <p:cNvSpPr>
            <a:spLocks noGrp="1"/>
          </p:cNvSpPr>
          <p:nvPr>
            <p:ph idx="1"/>
          </p:nvPr>
        </p:nvSpPr>
        <p:spPr/>
        <p:txBody>
          <a:bodyPr/>
          <a:lstStyle/>
          <a:p>
            <a:r>
              <a:rPr lang="en-GB" dirty="0"/>
              <a:t>http://enos.itcollege.ee/~ematsak/rakendused/12_04/</a:t>
            </a:r>
          </a:p>
        </p:txBody>
      </p:sp>
    </p:spTree>
    <p:extLst>
      <p:ext uri="{BB962C8B-B14F-4D97-AF65-F5344CB8AC3E}">
        <p14:creationId xmlns:p14="http://schemas.microsoft.com/office/powerpoint/2010/main" val="246779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Code Explanation &amp; How it Works. (4)</a:t>
            </a:r>
            <a:endParaRPr lang="en-GB" dirty="0"/>
          </a:p>
        </p:txBody>
      </p:sp>
      <p:sp>
        <p:nvSpPr>
          <p:cNvPr id="3" name="Content Placeholder 2"/>
          <p:cNvSpPr>
            <a:spLocks noGrp="1"/>
          </p:cNvSpPr>
          <p:nvPr>
            <p:ph idx="1"/>
          </p:nvPr>
        </p:nvSpPr>
        <p:spPr>
          <a:xfrm>
            <a:off x="238539" y="1825625"/>
            <a:ext cx="11807687" cy="4351338"/>
          </a:xfrm>
        </p:spPr>
        <p:txBody>
          <a:bodyPr>
            <a:normAutofit/>
          </a:bodyPr>
          <a:lstStyle/>
          <a:p>
            <a:r>
              <a:rPr lang="en-GB" sz="2000" b="1" i="1" dirty="0"/>
              <a:t>$</a:t>
            </a:r>
            <a:r>
              <a:rPr lang="en-GB" sz="2000" b="1" i="1" dirty="0" err="1"/>
              <a:t>page_content</a:t>
            </a:r>
            <a:r>
              <a:rPr lang="en-GB" sz="2000" b="1" i="1" dirty="0"/>
              <a:t> = </a:t>
            </a:r>
            <a:r>
              <a:rPr lang="en-GB" sz="2000" b="1" i="1" dirty="0" err="1"/>
              <a:t>str_replace</a:t>
            </a:r>
            <a:r>
              <a:rPr lang="en-GB" sz="2000" b="1" i="1" dirty="0"/>
              <a:t>("!!HEADER!!", </a:t>
            </a:r>
            <a:r>
              <a:rPr lang="en-GB" sz="2000" b="1" i="1" dirty="0" err="1"/>
              <a:t>file_get_contents</a:t>
            </a:r>
            <a:r>
              <a:rPr lang="en-GB" sz="2000" b="1" i="1" dirty="0"/>
              <a:t>("design/header.html"),$</a:t>
            </a:r>
            <a:r>
              <a:rPr lang="en-GB" sz="2000" b="1" i="1" dirty="0" err="1"/>
              <a:t>page_content</a:t>
            </a:r>
            <a:r>
              <a:rPr lang="en-GB" sz="2000" b="1" i="1" dirty="0"/>
              <a:t>);</a:t>
            </a:r>
            <a:br>
              <a:rPr lang="en-GB" sz="2000" b="1" i="1" dirty="0"/>
            </a:br>
            <a:r>
              <a:rPr lang="en-GB" sz="2000" b="1" i="1" dirty="0"/>
              <a:t>$</a:t>
            </a:r>
            <a:r>
              <a:rPr lang="en-GB" sz="2000" b="1" i="1" dirty="0" err="1"/>
              <a:t>page_content</a:t>
            </a:r>
            <a:r>
              <a:rPr lang="en-GB" sz="2000" b="1" i="1" dirty="0"/>
              <a:t> = </a:t>
            </a:r>
            <a:r>
              <a:rPr lang="en-GB" sz="2000" b="1" i="1" dirty="0" err="1"/>
              <a:t>str_replace</a:t>
            </a:r>
            <a:r>
              <a:rPr lang="en-GB" sz="2000" b="1" i="1" dirty="0"/>
              <a:t>("!!LEFT_COLUMN!!", </a:t>
            </a:r>
            <a:r>
              <a:rPr lang="en-GB" sz="2000" b="1" i="1" dirty="0" err="1"/>
              <a:t>file_get_contents</a:t>
            </a:r>
            <a:r>
              <a:rPr lang="en-GB" sz="2000" b="1" i="1" dirty="0"/>
              <a:t>("design/left_column.html"),$</a:t>
            </a:r>
            <a:r>
              <a:rPr lang="en-GB" sz="2000" b="1" i="1" dirty="0" err="1"/>
              <a:t>page_content</a:t>
            </a:r>
            <a:r>
              <a:rPr lang="en-GB" sz="2000" b="1" i="1" dirty="0"/>
              <a:t>);</a:t>
            </a:r>
            <a:br>
              <a:rPr lang="en-GB" sz="2000" b="1" i="1" dirty="0"/>
            </a:br>
            <a:r>
              <a:rPr lang="en-GB" sz="2000" b="1" i="1" dirty="0"/>
              <a:t>$</a:t>
            </a:r>
            <a:r>
              <a:rPr lang="en-GB" sz="2000" b="1" i="1" dirty="0" err="1"/>
              <a:t>page_content</a:t>
            </a:r>
            <a:r>
              <a:rPr lang="en-GB" sz="2000" b="1" i="1" dirty="0"/>
              <a:t> = </a:t>
            </a:r>
            <a:r>
              <a:rPr lang="en-GB" sz="2000" b="1" i="1" dirty="0" err="1"/>
              <a:t>str_replace</a:t>
            </a:r>
            <a:r>
              <a:rPr lang="en-GB" sz="2000" b="1" i="1" dirty="0"/>
              <a:t>("!!RIGHT_COLUMN!!", </a:t>
            </a:r>
            <a:r>
              <a:rPr lang="en-GB" sz="2000" b="1" i="1" dirty="0" err="1"/>
              <a:t>file_get_contents</a:t>
            </a:r>
            <a:r>
              <a:rPr lang="en-GB" sz="2000" b="1" i="1" dirty="0"/>
              <a:t>("design/right_column.html"),$</a:t>
            </a:r>
            <a:r>
              <a:rPr lang="en-GB" sz="2000" b="1" i="1" dirty="0" err="1"/>
              <a:t>page_content</a:t>
            </a:r>
            <a:r>
              <a:rPr lang="en-GB" sz="2000" b="1" i="1" dirty="0"/>
              <a:t>);</a:t>
            </a:r>
            <a:br>
              <a:rPr lang="en-GB" sz="2000" b="1" i="1" dirty="0"/>
            </a:br>
            <a:r>
              <a:rPr lang="en-GB" sz="2000" b="1" i="1" dirty="0"/>
              <a:t>$</a:t>
            </a:r>
            <a:r>
              <a:rPr lang="en-GB" sz="2000" b="1" i="1" dirty="0" err="1"/>
              <a:t>page_content</a:t>
            </a:r>
            <a:r>
              <a:rPr lang="en-GB" sz="2000" b="1" i="1" dirty="0"/>
              <a:t> = </a:t>
            </a:r>
            <a:r>
              <a:rPr lang="en-GB" sz="2000" b="1" i="1" dirty="0" err="1"/>
              <a:t>str_replace</a:t>
            </a:r>
            <a:r>
              <a:rPr lang="en-GB" sz="2000" b="1" i="1" dirty="0"/>
              <a:t>("!!FOOTER!!", </a:t>
            </a:r>
            <a:r>
              <a:rPr lang="en-GB" sz="2000" b="1" i="1" dirty="0" err="1"/>
              <a:t>file_get_contents</a:t>
            </a:r>
            <a:r>
              <a:rPr lang="en-GB" sz="2000" b="1" i="1" dirty="0"/>
              <a:t>("design/footer.html"),$</a:t>
            </a:r>
            <a:r>
              <a:rPr lang="en-GB" sz="2000" b="1" i="1" dirty="0" err="1"/>
              <a:t>page_content</a:t>
            </a:r>
            <a:r>
              <a:rPr lang="en-GB" sz="2000" b="1" i="1" dirty="0"/>
              <a:t>); </a:t>
            </a:r>
            <a:br>
              <a:rPr lang="en-GB" sz="2000" dirty="0"/>
            </a:br>
            <a:endParaRPr lang="en-GB" sz="2000" dirty="0"/>
          </a:p>
          <a:p>
            <a:r>
              <a:rPr lang="en-GB" sz="2000" dirty="0"/>
              <a:t>This is the fun part! Our $</a:t>
            </a:r>
            <a:r>
              <a:rPr lang="en-GB" sz="2000" dirty="0" err="1"/>
              <a:t>page_content</a:t>
            </a:r>
            <a:r>
              <a:rPr lang="en-GB" sz="2000" dirty="0"/>
              <a:t> variable now holds the design and the content of the page requested. We simply use the </a:t>
            </a:r>
            <a:r>
              <a:rPr lang="en-GB" sz="2000" dirty="0" err="1"/>
              <a:t>str_replace</a:t>
            </a:r>
            <a:r>
              <a:rPr lang="en-GB" sz="2000" dirty="0"/>
              <a:t> function to replace our tag holders with our predesigned pages.</a:t>
            </a:r>
          </a:p>
        </p:txBody>
      </p:sp>
    </p:spTree>
    <p:extLst>
      <p:ext uri="{BB962C8B-B14F-4D97-AF65-F5344CB8AC3E}">
        <p14:creationId xmlns:p14="http://schemas.microsoft.com/office/powerpoint/2010/main" val="410279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Ternary operator</a:t>
            </a:r>
          </a:p>
        </p:txBody>
      </p:sp>
      <p:sp>
        <p:nvSpPr>
          <p:cNvPr id="3" name="Content Placeholder 2"/>
          <p:cNvSpPr>
            <a:spLocks noGrp="1"/>
          </p:cNvSpPr>
          <p:nvPr>
            <p:ph idx="1"/>
          </p:nvPr>
        </p:nvSpPr>
        <p:spPr>
          <a:xfrm>
            <a:off x="838200" y="1825625"/>
            <a:ext cx="2766391" cy="2693366"/>
          </a:xfrm>
        </p:spPr>
        <p:txBody>
          <a:bodyPr/>
          <a:lstStyle/>
          <a:p>
            <a:pPr marL="0" indent="0">
              <a:buNone/>
            </a:pPr>
            <a:r>
              <a:rPr lang="en-GB" dirty="0"/>
              <a:t>if( $valid ) {</a:t>
            </a:r>
          </a:p>
          <a:p>
            <a:pPr marL="0" indent="0">
              <a:buNone/>
            </a:pPr>
            <a:r>
              <a:rPr lang="en-GB" dirty="0"/>
              <a:t>    $x = 'yes';</a:t>
            </a:r>
          </a:p>
          <a:p>
            <a:pPr marL="0" indent="0">
              <a:buNone/>
            </a:pPr>
            <a:r>
              <a:rPr lang="en-GB" dirty="0"/>
              <a:t>} else {</a:t>
            </a:r>
          </a:p>
          <a:p>
            <a:pPr marL="0" indent="0">
              <a:buNone/>
            </a:pPr>
            <a:r>
              <a:rPr lang="en-GB" dirty="0"/>
              <a:t>    $x = 'no';</a:t>
            </a:r>
          </a:p>
          <a:p>
            <a:pPr marL="0" indent="0">
              <a:buNone/>
            </a:pPr>
            <a:r>
              <a:rPr lang="en-GB" dirty="0"/>
              <a:t>}</a:t>
            </a:r>
          </a:p>
        </p:txBody>
      </p:sp>
      <p:sp>
        <p:nvSpPr>
          <p:cNvPr id="4" name="TextBox 3"/>
          <p:cNvSpPr txBox="1"/>
          <p:nvPr/>
        </p:nvSpPr>
        <p:spPr>
          <a:xfrm>
            <a:off x="6414052" y="1825625"/>
            <a:ext cx="4797287" cy="523220"/>
          </a:xfrm>
          <a:prstGeom prst="rect">
            <a:avLst/>
          </a:prstGeom>
          <a:noFill/>
        </p:spPr>
        <p:txBody>
          <a:bodyPr wrap="square" rtlCol="0">
            <a:spAutoFit/>
          </a:bodyPr>
          <a:lstStyle/>
          <a:p>
            <a:r>
              <a:rPr lang="en-GB" sz="2800" dirty="0"/>
              <a:t>$x = $valid ? 'yes' : 'no';</a:t>
            </a:r>
          </a:p>
        </p:txBody>
      </p:sp>
      <p:sp>
        <p:nvSpPr>
          <p:cNvPr id="5" name="TextBox 4"/>
          <p:cNvSpPr txBox="1"/>
          <p:nvPr/>
        </p:nvSpPr>
        <p:spPr>
          <a:xfrm>
            <a:off x="4691269" y="3207026"/>
            <a:ext cx="6798365" cy="523220"/>
          </a:xfrm>
          <a:prstGeom prst="rect">
            <a:avLst/>
          </a:prstGeom>
          <a:noFill/>
        </p:spPr>
        <p:txBody>
          <a:bodyPr wrap="square" rtlCol="0">
            <a:spAutoFit/>
          </a:bodyPr>
          <a:lstStyle/>
          <a:p>
            <a:r>
              <a:rPr lang="en-GB" sz="2800" i="1" dirty="0"/>
              <a:t>If x is valid set it to yes; otherwise set it to no.</a:t>
            </a:r>
            <a:endParaRPr lang="en-GB" sz="2800" dirty="0"/>
          </a:p>
        </p:txBody>
      </p:sp>
      <p:sp>
        <p:nvSpPr>
          <p:cNvPr id="6" name="TextBox 5"/>
          <p:cNvSpPr txBox="1"/>
          <p:nvPr/>
        </p:nvSpPr>
        <p:spPr>
          <a:xfrm>
            <a:off x="649357" y="4863548"/>
            <a:ext cx="10840277"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400" dirty="0"/>
              <a:t>$valid = true;</a:t>
            </a:r>
          </a:p>
          <a:p>
            <a:r>
              <a:rPr lang="en-GB" sz="2400" dirty="0"/>
              <a:t>$</a:t>
            </a:r>
            <a:r>
              <a:rPr lang="en-GB" sz="2400" dirty="0" err="1"/>
              <a:t>lang</a:t>
            </a:r>
            <a:r>
              <a:rPr lang="en-GB" sz="2400" dirty="0"/>
              <a:t> = '</a:t>
            </a:r>
            <a:r>
              <a:rPr lang="en-GB" sz="2400" dirty="0" err="1"/>
              <a:t>french</a:t>
            </a:r>
            <a:r>
              <a:rPr lang="en-GB" sz="2400" dirty="0"/>
              <a:t>';</a:t>
            </a:r>
          </a:p>
          <a:p>
            <a:r>
              <a:rPr lang="en-GB" sz="2400" dirty="0"/>
              <a:t>$x = $valid ? ($</a:t>
            </a:r>
            <a:r>
              <a:rPr lang="en-GB" sz="2400" dirty="0" err="1"/>
              <a:t>lang</a:t>
            </a:r>
            <a:r>
              <a:rPr lang="en-GB" sz="2400" dirty="0"/>
              <a:t> === '</a:t>
            </a:r>
            <a:r>
              <a:rPr lang="en-GB" sz="2400" dirty="0" err="1"/>
              <a:t>french</a:t>
            </a:r>
            <a:r>
              <a:rPr lang="en-GB" sz="2400" dirty="0"/>
              <a:t>' ? '</a:t>
            </a:r>
            <a:r>
              <a:rPr lang="en-GB" sz="2400" dirty="0" err="1"/>
              <a:t>oui</a:t>
            </a:r>
            <a:r>
              <a:rPr lang="en-GB" sz="2400" dirty="0"/>
              <a:t>' : 'yes') : ($</a:t>
            </a:r>
            <a:r>
              <a:rPr lang="en-GB" sz="2400" dirty="0" err="1"/>
              <a:t>lang</a:t>
            </a:r>
            <a:r>
              <a:rPr lang="en-GB" sz="2400" dirty="0"/>
              <a:t> === '</a:t>
            </a:r>
            <a:r>
              <a:rPr lang="en-GB" sz="2400" dirty="0" err="1"/>
              <a:t>french</a:t>
            </a:r>
            <a:r>
              <a:rPr lang="en-GB" sz="2400" dirty="0"/>
              <a:t>' ? 'non' : 'no');</a:t>
            </a:r>
          </a:p>
          <a:p>
            <a:r>
              <a:rPr lang="en-GB" sz="2400" dirty="0"/>
              <a:t>echo $x; // outputs '</a:t>
            </a:r>
            <a:r>
              <a:rPr lang="en-GB" sz="2400" dirty="0" err="1"/>
              <a:t>oui</a:t>
            </a:r>
            <a:r>
              <a:rPr lang="en-GB" sz="2400" dirty="0"/>
              <a:t>'</a:t>
            </a:r>
          </a:p>
        </p:txBody>
      </p:sp>
    </p:spTree>
    <p:extLst>
      <p:ext uri="{BB962C8B-B14F-4D97-AF65-F5344CB8AC3E}">
        <p14:creationId xmlns:p14="http://schemas.microsoft.com/office/powerpoint/2010/main" val="215554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838200" y="1825625"/>
            <a:ext cx="3931334" cy="4351338"/>
          </a:xfrm>
        </p:spPr>
        <p:txBody>
          <a:bodyPr>
            <a:normAutofit/>
          </a:bodyPr>
          <a:lstStyle/>
          <a:p>
            <a:pPr marL="0" indent="0">
              <a:buNone/>
            </a:pPr>
            <a:endParaRPr lang="en-GB" dirty="0"/>
          </a:p>
          <a:p>
            <a:pPr marL="0" indent="0">
              <a:buNone/>
            </a:pPr>
            <a:endParaRPr lang="en-GB" dirty="0"/>
          </a:p>
          <a:p>
            <a:pPr marL="0" indent="0">
              <a:buNone/>
            </a:pPr>
            <a:r>
              <a:rPr lang="en-GB" dirty="0"/>
              <a:t>eCommerce UX Design</a:t>
            </a:r>
          </a:p>
          <a:p>
            <a:pPr marL="0" indent="0">
              <a:buNone/>
            </a:pPr>
            <a:r>
              <a:rPr lang="en-GB" dirty="0">
                <a:hlinkClick r:id="rId2"/>
              </a:rPr>
              <a:t>http://ecommerceuxdesign.com/collection/website-header/</a:t>
            </a:r>
            <a:r>
              <a:rPr lang="en-GB" dirty="0"/>
              <a:t> </a:t>
            </a:r>
          </a:p>
          <a:p>
            <a:pPr marL="0" indent="0">
              <a:buNone/>
            </a:pPr>
            <a:r>
              <a:rPr lang="en-GB" dirty="0"/>
              <a:t> </a:t>
            </a:r>
          </a:p>
          <a:p>
            <a:pPr marL="0" indent="0">
              <a:buNone/>
            </a:pPr>
            <a:endParaRPr lang="en-GB" dirty="0"/>
          </a:p>
          <a:p>
            <a:pPr marL="0" indent="0">
              <a:buNone/>
            </a:pPr>
            <a:endParaRPr lang="en-GB"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365125"/>
            <a:ext cx="7239000" cy="6257925"/>
          </a:xfrm>
          <a:prstGeom prst="rect">
            <a:avLst/>
          </a:prstGeom>
        </p:spPr>
      </p:pic>
    </p:spTree>
    <p:extLst>
      <p:ext uri="{BB962C8B-B14F-4D97-AF65-F5344CB8AC3E}">
        <p14:creationId xmlns:p14="http://schemas.microsoft.com/office/powerpoint/2010/main" val="351416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Structure</a:t>
            </a:r>
          </a:p>
        </p:txBody>
      </p:sp>
      <p:sp>
        <p:nvSpPr>
          <p:cNvPr id="6" name="AutoShape 6" descr="http://www.stevedawson.com/tutorials/images/phpincludes1.gif"/>
          <p:cNvSpPr>
            <a:spLocks noChangeAspect="1" noChangeArrowheads="1"/>
          </p:cNvSpPr>
          <p:nvPr/>
        </p:nvSpPr>
        <p:spPr bwMode="auto">
          <a:xfrm>
            <a:off x="2239617" y="3276599"/>
            <a:ext cx="4008783" cy="4008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180" y="2224087"/>
            <a:ext cx="8298808" cy="3895359"/>
          </a:xfrm>
          <a:prstGeom prst="rect">
            <a:avLst/>
          </a:prstGeom>
        </p:spPr>
      </p:pic>
    </p:spTree>
    <p:extLst>
      <p:ext uri="{BB962C8B-B14F-4D97-AF65-F5344CB8AC3E}">
        <p14:creationId xmlns:p14="http://schemas.microsoft.com/office/powerpoint/2010/main" val="3931551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Index.php</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8472" y="2063919"/>
            <a:ext cx="8799928" cy="4192719"/>
          </a:xfrm>
          <a:prstGeom prst="rect">
            <a:avLst/>
          </a:prstGeom>
        </p:spPr>
      </p:pic>
    </p:spTree>
    <p:extLst>
      <p:ext uri="{BB962C8B-B14F-4D97-AF65-F5344CB8AC3E}">
        <p14:creationId xmlns:p14="http://schemas.microsoft.com/office/powerpoint/2010/main" val="297829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steps</a:t>
            </a:r>
          </a:p>
        </p:txBody>
      </p:sp>
      <p:sp>
        <p:nvSpPr>
          <p:cNvPr id="3" name="Content Placeholder 2"/>
          <p:cNvSpPr>
            <a:spLocks noGrp="1"/>
          </p:cNvSpPr>
          <p:nvPr>
            <p:ph idx="1"/>
          </p:nvPr>
        </p:nvSpPr>
        <p:spPr>
          <a:xfrm>
            <a:off x="838200" y="1825625"/>
            <a:ext cx="3720548" cy="1580184"/>
          </a:xfrm>
        </p:spPr>
        <p:txBody>
          <a:bodyPr/>
          <a:lstStyle/>
          <a:p>
            <a:pPr marL="0" indent="0">
              <a:buNone/>
            </a:pPr>
            <a:r>
              <a:rPr lang="en-GB" dirty="0"/>
              <a:t>&lt;?</a:t>
            </a:r>
            <a:r>
              <a:rPr lang="en-GB" dirty="0" err="1"/>
              <a:t>php</a:t>
            </a:r>
            <a:r>
              <a:rPr lang="en-GB" dirty="0"/>
              <a:t> </a:t>
            </a:r>
            <a:r>
              <a:rPr lang="en-GB" dirty="0" err="1"/>
              <a:t>get_header</a:t>
            </a:r>
            <a:r>
              <a:rPr lang="en-GB" dirty="0"/>
              <a:t>(); ?&gt;</a:t>
            </a:r>
          </a:p>
          <a:p>
            <a:pPr marL="0" indent="0">
              <a:buNone/>
            </a:pPr>
            <a:r>
              <a:rPr lang="en-GB" dirty="0"/>
              <a:t>&lt;?</a:t>
            </a:r>
            <a:r>
              <a:rPr lang="en-GB" dirty="0" err="1"/>
              <a:t>php</a:t>
            </a:r>
            <a:r>
              <a:rPr lang="en-GB" dirty="0"/>
              <a:t> </a:t>
            </a:r>
            <a:r>
              <a:rPr lang="en-GB" dirty="0" err="1"/>
              <a:t>get_sidebar</a:t>
            </a:r>
            <a:r>
              <a:rPr lang="en-GB" dirty="0"/>
              <a:t>(); ?&gt;</a:t>
            </a:r>
          </a:p>
          <a:p>
            <a:pPr marL="0" indent="0">
              <a:buNone/>
            </a:pPr>
            <a:r>
              <a:rPr lang="en-GB" dirty="0"/>
              <a:t>&lt;?</a:t>
            </a:r>
            <a:r>
              <a:rPr lang="en-GB" dirty="0" err="1"/>
              <a:t>php</a:t>
            </a:r>
            <a:r>
              <a:rPr lang="en-GB" dirty="0"/>
              <a:t> </a:t>
            </a:r>
            <a:r>
              <a:rPr lang="en-GB" dirty="0" err="1"/>
              <a:t>get_footer</a:t>
            </a:r>
            <a:r>
              <a:rPr lang="en-GB" dirty="0"/>
              <a:t>(); ?&gt;</a:t>
            </a:r>
          </a:p>
        </p:txBody>
      </p:sp>
      <p:sp>
        <p:nvSpPr>
          <p:cNvPr id="5" name="TextBox 4"/>
          <p:cNvSpPr txBox="1"/>
          <p:nvPr/>
        </p:nvSpPr>
        <p:spPr>
          <a:xfrm>
            <a:off x="5194851" y="1948070"/>
            <a:ext cx="6029739" cy="954107"/>
          </a:xfrm>
          <a:prstGeom prst="rect">
            <a:avLst/>
          </a:prstGeom>
          <a:noFill/>
        </p:spPr>
        <p:txBody>
          <a:bodyPr wrap="square" rtlCol="0">
            <a:spAutoFit/>
          </a:bodyPr>
          <a:lstStyle/>
          <a:p>
            <a:r>
              <a:rPr lang="en-GB" sz="2800" dirty="0"/>
              <a:t>These functions inject the contents of </a:t>
            </a:r>
            <a:r>
              <a:rPr lang="en-GB" sz="2800" dirty="0" err="1"/>
              <a:t>header.php</a:t>
            </a:r>
            <a:r>
              <a:rPr lang="en-GB" sz="2800" dirty="0"/>
              <a:t>, </a:t>
            </a:r>
            <a:r>
              <a:rPr lang="en-GB" sz="2800" dirty="0" err="1"/>
              <a:t>sidebar.php</a:t>
            </a:r>
            <a:r>
              <a:rPr lang="en-GB" sz="2800" dirty="0"/>
              <a:t> and </a:t>
            </a:r>
            <a:r>
              <a:rPr lang="en-GB" sz="2800" dirty="0" err="1"/>
              <a:t>footer.php</a:t>
            </a:r>
            <a:r>
              <a:rPr lang="en-GB" sz="2800" dirty="0"/>
              <a:t> </a:t>
            </a:r>
          </a:p>
        </p:txBody>
      </p:sp>
      <p:sp>
        <p:nvSpPr>
          <p:cNvPr id="6" name="TextBox 5"/>
          <p:cNvSpPr txBox="1"/>
          <p:nvPr/>
        </p:nvSpPr>
        <p:spPr>
          <a:xfrm>
            <a:off x="838200" y="3657600"/>
            <a:ext cx="10744200" cy="954107"/>
          </a:xfrm>
          <a:prstGeom prst="rect">
            <a:avLst/>
          </a:prstGeom>
          <a:noFill/>
        </p:spPr>
        <p:txBody>
          <a:bodyPr wrap="square" rtlCol="0">
            <a:spAutoFit/>
          </a:bodyPr>
          <a:lstStyle/>
          <a:p>
            <a:r>
              <a:rPr lang="en-GB" sz="2800" dirty="0"/>
              <a:t>The get_ functions are actually custom variants of the generic include function found in PHP. You could rewrite them as</a:t>
            </a:r>
          </a:p>
        </p:txBody>
      </p:sp>
      <p:sp>
        <p:nvSpPr>
          <p:cNvPr id="7" name="TextBox 6"/>
          <p:cNvSpPr txBox="1"/>
          <p:nvPr/>
        </p:nvSpPr>
        <p:spPr>
          <a:xfrm>
            <a:off x="1258957" y="4744278"/>
            <a:ext cx="8097078" cy="1384995"/>
          </a:xfrm>
          <a:prstGeom prst="rect">
            <a:avLst/>
          </a:prstGeom>
          <a:noFill/>
        </p:spPr>
        <p:txBody>
          <a:bodyPr wrap="square" rtlCol="0">
            <a:spAutoFit/>
          </a:bodyPr>
          <a:lstStyle/>
          <a:p>
            <a:r>
              <a:rPr lang="en-GB" sz="2800" dirty="0"/>
              <a:t>&lt;?</a:t>
            </a:r>
            <a:r>
              <a:rPr lang="en-GB" sz="2800" dirty="0" err="1"/>
              <a:t>php</a:t>
            </a:r>
            <a:r>
              <a:rPr lang="en-GB" sz="2800" dirty="0"/>
              <a:t> include('</a:t>
            </a:r>
            <a:r>
              <a:rPr lang="en-GB" sz="2800" dirty="0" err="1"/>
              <a:t>header.php</a:t>
            </a:r>
            <a:r>
              <a:rPr lang="en-GB" sz="2800" dirty="0"/>
              <a:t>'); ?&gt;</a:t>
            </a:r>
          </a:p>
          <a:p>
            <a:r>
              <a:rPr lang="en-GB" sz="2800" dirty="0"/>
              <a:t>&lt;?</a:t>
            </a:r>
            <a:r>
              <a:rPr lang="en-GB" sz="2800" dirty="0" err="1"/>
              <a:t>php</a:t>
            </a:r>
            <a:r>
              <a:rPr lang="en-GB" sz="2800" dirty="0"/>
              <a:t> include('</a:t>
            </a:r>
            <a:r>
              <a:rPr lang="en-GB" sz="2800" dirty="0" err="1"/>
              <a:t>sidebar.php</a:t>
            </a:r>
            <a:r>
              <a:rPr lang="en-GB" sz="2800" dirty="0"/>
              <a:t>'); ?&gt;</a:t>
            </a:r>
          </a:p>
          <a:p>
            <a:r>
              <a:rPr lang="en-GB" sz="2800" dirty="0"/>
              <a:t>&lt;?</a:t>
            </a:r>
            <a:r>
              <a:rPr lang="en-GB" sz="2800" dirty="0" err="1"/>
              <a:t>php</a:t>
            </a:r>
            <a:r>
              <a:rPr lang="en-GB" sz="2800" dirty="0"/>
              <a:t> include('</a:t>
            </a:r>
            <a:r>
              <a:rPr lang="en-GB" sz="2800" dirty="0" err="1"/>
              <a:t>footer.php</a:t>
            </a:r>
            <a:r>
              <a:rPr lang="en-GB" sz="2800" dirty="0"/>
              <a:t>'); ? &gt;</a:t>
            </a:r>
          </a:p>
        </p:txBody>
      </p:sp>
      <p:sp>
        <p:nvSpPr>
          <p:cNvPr id="9" name="TextBox 8"/>
          <p:cNvSpPr txBox="1"/>
          <p:nvPr/>
        </p:nvSpPr>
        <p:spPr>
          <a:xfrm rot="16200000">
            <a:off x="-420323" y="2428150"/>
            <a:ext cx="1880945" cy="523220"/>
          </a:xfrm>
          <a:prstGeom prst="rect">
            <a:avLst/>
          </a:prstGeom>
          <a:noFill/>
        </p:spPr>
        <p:txBody>
          <a:bodyPr wrap="square" rtlCol="0">
            <a:spAutoFit/>
          </a:bodyPr>
          <a:lstStyle/>
          <a:p>
            <a:r>
              <a:rPr lang="en-GB" sz="2800" dirty="0">
                <a:solidFill>
                  <a:srgbClr val="FF0000"/>
                </a:solidFill>
              </a:rPr>
              <a:t>WordPress</a:t>
            </a:r>
          </a:p>
        </p:txBody>
      </p:sp>
    </p:spTree>
    <p:extLst>
      <p:ext uri="{BB962C8B-B14F-4D97-AF65-F5344CB8AC3E}">
        <p14:creationId xmlns:p14="http://schemas.microsoft.com/office/powerpoint/2010/main" val="4214741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Begining</a:t>
            </a:r>
            <a:endParaRPr lang="en-GB" dirty="0"/>
          </a:p>
        </p:txBody>
      </p:sp>
      <p:sp>
        <p:nvSpPr>
          <p:cNvPr id="3" name="Content Placeholder 2"/>
          <p:cNvSpPr>
            <a:spLocks noGrp="1"/>
          </p:cNvSpPr>
          <p:nvPr>
            <p:ph idx="1"/>
          </p:nvPr>
        </p:nvSpPr>
        <p:spPr/>
        <p:txBody>
          <a:bodyPr/>
          <a:lstStyle/>
          <a:p>
            <a:pPr marL="0" indent="0">
              <a:buNone/>
            </a:pPr>
            <a:r>
              <a:rPr lang="en-GB" dirty="0"/>
              <a:t>&lt;header&gt;</a:t>
            </a:r>
          </a:p>
          <a:p>
            <a:pPr marL="0" indent="0">
              <a:buNone/>
            </a:pPr>
            <a:r>
              <a:rPr lang="en-GB" dirty="0"/>
              <a:t>&lt;?</a:t>
            </a:r>
            <a:r>
              <a:rPr lang="en-GB" dirty="0" err="1"/>
              <a:t>php</a:t>
            </a:r>
            <a:r>
              <a:rPr lang="en-GB" dirty="0"/>
              <a:t> include "</a:t>
            </a:r>
            <a:r>
              <a:rPr lang="en-GB" dirty="0" err="1"/>
              <a:t>header.php</a:t>
            </a:r>
            <a:r>
              <a:rPr lang="en-GB" dirty="0"/>
              <a:t>"; ?&gt;</a:t>
            </a:r>
          </a:p>
          <a:p>
            <a:pPr marL="0" indent="0">
              <a:buNone/>
            </a:pPr>
            <a:r>
              <a:rPr lang="en-GB" dirty="0"/>
              <a:t>&lt;/header&gt;</a:t>
            </a:r>
          </a:p>
          <a:p>
            <a:pPr marL="0" indent="0">
              <a:buNone/>
            </a:pPr>
            <a:r>
              <a:rPr lang="en-GB" dirty="0"/>
              <a:t>&lt;article&gt;&lt;?</a:t>
            </a:r>
            <a:r>
              <a:rPr lang="en-GB" dirty="0" err="1"/>
              <a:t>php</a:t>
            </a:r>
            <a:r>
              <a:rPr lang="en-GB" dirty="0"/>
              <a:t> include "</a:t>
            </a:r>
            <a:r>
              <a:rPr lang="en-GB" dirty="0" err="1"/>
              <a:t>content.php</a:t>
            </a:r>
            <a:r>
              <a:rPr lang="en-GB" dirty="0"/>
              <a:t>"; ?&gt;&lt;/article&gt;</a:t>
            </a:r>
          </a:p>
          <a:p>
            <a:pPr marL="0" indent="0">
              <a:buNone/>
            </a:pPr>
            <a:r>
              <a:rPr lang="en-GB" dirty="0"/>
              <a:t>&lt;aside&gt;</a:t>
            </a:r>
          </a:p>
          <a:p>
            <a:pPr marL="0" indent="0">
              <a:buNone/>
            </a:pPr>
            <a:r>
              <a:rPr lang="en-GB" dirty="0"/>
              <a:t>&lt;?</a:t>
            </a:r>
            <a:r>
              <a:rPr lang="en-GB" dirty="0" err="1"/>
              <a:t>php</a:t>
            </a:r>
            <a:r>
              <a:rPr lang="en-GB" dirty="0"/>
              <a:t> include "</a:t>
            </a:r>
            <a:r>
              <a:rPr lang="en-GB" dirty="0" err="1"/>
              <a:t>sidebar.php</a:t>
            </a:r>
            <a:r>
              <a:rPr lang="en-GB" dirty="0"/>
              <a:t>"; ?&gt;</a:t>
            </a:r>
          </a:p>
          <a:p>
            <a:pPr marL="0" indent="0">
              <a:buNone/>
            </a:pPr>
            <a:r>
              <a:rPr lang="en-GB" dirty="0"/>
              <a:t>&lt;/aside&gt;</a:t>
            </a:r>
          </a:p>
          <a:p>
            <a:pPr marL="0" indent="0">
              <a:buNone/>
            </a:pPr>
            <a:r>
              <a:rPr lang="en-GB" dirty="0"/>
              <a:t>&lt;footer&gt;&lt;?</a:t>
            </a:r>
            <a:r>
              <a:rPr lang="en-GB" dirty="0" err="1"/>
              <a:t>php</a:t>
            </a:r>
            <a:r>
              <a:rPr lang="en-GB" dirty="0"/>
              <a:t> include "</a:t>
            </a:r>
            <a:r>
              <a:rPr lang="en-GB" dirty="0" err="1"/>
              <a:t>footer.php</a:t>
            </a:r>
            <a:r>
              <a:rPr lang="en-GB" dirty="0"/>
              <a:t>"; ?&gt;&lt;/footer&gt;</a:t>
            </a:r>
          </a:p>
        </p:txBody>
      </p:sp>
    </p:spTree>
    <p:extLst>
      <p:ext uri="{BB962C8B-B14F-4D97-AF65-F5344CB8AC3E}">
        <p14:creationId xmlns:p14="http://schemas.microsoft.com/office/powerpoint/2010/main" val="148245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example</a:t>
            </a:r>
          </a:p>
        </p:txBody>
      </p:sp>
      <p:sp>
        <p:nvSpPr>
          <p:cNvPr id="3" name="Content Placeholder 2"/>
          <p:cNvSpPr>
            <a:spLocks noGrp="1"/>
          </p:cNvSpPr>
          <p:nvPr>
            <p:ph idx="1"/>
          </p:nvPr>
        </p:nvSpPr>
        <p:spPr>
          <a:xfrm>
            <a:off x="838200" y="1825625"/>
            <a:ext cx="2342322" cy="4351338"/>
          </a:xfrm>
        </p:spPr>
        <p:txBody>
          <a:bodyPr/>
          <a:lstStyle/>
          <a:p>
            <a:r>
              <a:rPr lang="en-GB" dirty="0"/>
              <a:t>header.htm, </a:t>
            </a:r>
          </a:p>
          <a:p>
            <a:r>
              <a:rPr lang="en-GB" dirty="0"/>
              <a:t>index.htm </a:t>
            </a:r>
          </a:p>
          <a:p>
            <a:r>
              <a:rPr lang="en-GB" dirty="0"/>
              <a:t>footer.htm.</a:t>
            </a:r>
          </a:p>
        </p:txBody>
      </p:sp>
      <p:sp>
        <p:nvSpPr>
          <p:cNvPr id="4" name="TextBox 3"/>
          <p:cNvSpPr txBox="1"/>
          <p:nvPr/>
        </p:nvSpPr>
        <p:spPr>
          <a:xfrm>
            <a:off x="4545496" y="773669"/>
            <a:ext cx="7527235" cy="600164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400" dirty="0"/>
              <a:t>&lt;html&gt;</a:t>
            </a:r>
          </a:p>
          <a:p>
            <a:r>
              <a:rPr lang="en-GB" sz="2400" dirty="0"/>
              <a:t> &lt;head&gt;</a:t>
            </a:r>
          </a:p>
          <a:p>
            <a:r>
              <a:rPr lang="en-GB" sz="2400" dirty="0"/>
              <a:t>     &lt;title&gt;My cool website&lt;/title&gt;</a:t>
            </a:r>
          </a:p>
          <a:p>
            <a:r>
              <a:rPr lang="en-GB" sz="2400" dirty="0"/>
              <a:t> &lt;/head&gt;</a:t>
            </a:r>
          </a:p>
          <a:p>
            <a:r>
              <a:rPr lang="en-GB" sz="2400" dirty="0"/>
              <a:t> &lt;body&gt;</a:t>
            </a:r>
          </a:p>
          <a:p>
            <a:r>
              <a:rPr lang="en-GB" sz="2400" dirty="0"/>
              <a:t>     &lt;div id="header"&gt;</a:t>
            </a:r>
          </a:p>
          <a:p>
            <a:r>
              <a:rPr lang="en-GB" sz="2400" dirty="0"/>
              <a:t>         &lt;</a:t>
            </a:r>
            <a:r>
              <a:rPr lang="en-GB" sz="2400" dirty="0" err="1"/>
              <a:t>img</a:t>
            </a:r>
            <a:r>
              <a:rPr lang="en-GB" sz="2400" dirty="0"/>
              <a:t> </a:t>
            </a:r>
            <a:r>
              <a:rPr lang="en-GB" sz="2400" dirty="0" err="1"/>
              <a:t>src</a:t>
            </a:r>
            <a:r>
              <a:rPr lang="en-GB" sz="2400" dirty="0"/>
              <a:t>="logo.png" alt="Cool Website Logo" /&gt;</a:t>
            </a:r>
          </a:p>
          <a:p>
            <a:r>
              <a:rPr lang="en-GB" sz="2400" dirty="0"/>
              <a:t>     &lt;/div&gt;</a:t>
            </a:r>
          </a:p>
          <a:p>
            <a:r>
              <a:rPr lang="en-GB" sz="2400" dirty="0"/>
              <a:t>     &lt;div id="content"&gt;</a:t>
            </a:r>
          </a:p>
          <a:p>
            <a:r>
              <a:rPr lang="en-GB" sz="2400" dirty="0"/>
              <a:t>         &lt;p&gt;Awesome content goes here&lt;/p&gt;</a:t>
            </a:r>
          </a:p>
          <a:p>
            <a:r>
              <a:rPr lang="en-GB" sz="2400" dirty="0"/>
              <a:t>     &lt;/div&gt;</a:t>
            </a:r>
          </a:p>
          <a:p>
            <a:r>
              <a:rPr lang="en-GB" sz="2400" dirty="0"/>
              <a:t>     &lt;div id="footer"&gt;</a:t>
            </a:r>
          </a:p>
          <a:p>
            <a:r>
              <a:rPr lang="en-GB" sz="2400" dirty="0"/>
              <a:t>         &lt;p&gt;Copyright 2011 Cool Site.&lt;/p&gt;</a:t>
            </a:r>
          </a:p>
          <a:p>
            <a:r>
              <a:rPr lang="en-GB" sz="2400" dirty="0"/>
              <a:t>     &lt;/div&gt;</a:t>
            </a:r>
          </a:p>
          <a:p>
            <a:r>
              <a:rPr lang="en-GB" sz="2400" dirty="0"/>
              <a:t> &lt;/body&gt;</a:t>
            </a:r>
          </a:p>
          <a:p>
            <a:r>
              <a:rPr lang="en-GB" sz="2400" dirty="0"/>
              <a:t> &lt;/html&gt;</a:t>
            </a:r>
          </a:p>
        </p:txBody>
      </p:sp>
      <p:sp>
        <p:nvSpPr>
          <p:cNvPr id="6" name="TextBox 5"/>
          <p:cNvSpPr txBox="1"/>
          <p:nvPr/>
        </p:nvSpPr>
        <p:spPr>
          <a:xfrm>
            <a:off x="145774" y="3988904"/>
            <a:ext cx="3896139" cy="1938992"/>
          </a:xfrm>
          <a:prstGeom prst="rect">
            <a:avLst/>
          </a:prstGeom>
          <a:noFill/>
        </p:spPr>
        <p:txBody>
          <a:bodyPr wrap="square" rtlCol="0">
            <a:spAutoFit/>
          </a:bodyPr>
          <a:lstStyle/>
          <a:p>
            <a:r>
              <a:rPr lang="en-GB" sz="2000" dirty="0"/>
              <a:t>&lt;?</a:t>
            </a:r>
            <a:r>
              <a:rPr lang="en-GB" sz="2000" dirty="0" err="1"/>
              <a:t>php</a:t>
            </a:r>
            <a:r>
              <a:rPr lang="en-GB" sz="2000" dirty="0"/>
              <a:t> </a:t>
            </a:r>
          </a:p>
          <a:p>
            <a:r>
              <a:rPr lang="en-GB" sz="2000" dirty="0"/>
              <a:t>include("templates/header.htm"); </a:t>
            </a:r>
          </a:p>
          <a:p>
            <a:r>
              <a:rPr lang="en-GB" sz="2000" dirty="0"/>
              <a:t>include("templates/index.htm"); </a:t>
            </a:r>
          </a:p>
          <a:p>
            <a:r>
              <a:rPr lang="en-GB" sz="2000" dirty="0"/>
              <a:t>include("templates/footer.htm");</a:t>
            </a:r>
          </a:p>
          <a:p>
            <a:endParaRPr lang="en-GB" sz="2000" dirty="0"/>
          </a:p>
          <a:p>
            <a:r>
              <a:rPr lang="en-GB" sz="2000" dirty="0"/>
              <a:t>?&gt;</a:t>
            </a:r>
          </a:p>
        </p:txBody>
      </p:sp>
    </p:spTree>
    <p:extLst>
      <p:ext uri="{BB962C8B-B14F-4D97-AF65-F5344CB8AC3E}">
        <p14:creationId xmlns:p14="http://schemas.microsoft.com/office/powerpoint/2010/main" val="34969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1600</Words>
  <Application>Microsoft Office PowerPoint</Application>
  <PresentationFormat>Widescreen</PresentationFormat>
  <Paragraphs>217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PHP 3</vt:lpstr>
      <vt:lpstr>Previous lesson</vt:lpstr>
      <vt:lpstr>Ternary operator</vt:lpstr>
      <vt:lpstr>Introduction</vt:lpstr>
      <vt:lpstr>Structure</vt:lpstr>
      <vt:lpstr>Index.php</vt:lpstr>
      <vt:lpstr>First steps</vt:lpstr>
      <vt:lpstr>Begining</vt:lpstr>
      <vt:lpstr>Next example</vt:lpstr>
      <vt:lpstr>$action</vt:lpstr>
      <vt:lpstr>$action. Continue</vt:lpstr>
      <vt:lpstr>PowerPoint Presentation</vt:lpstr>
      <vt:lpstr>PowerPoint Presentation</vt:lpstr>
      <vt:lpstr>PowerPoint Presentation</vt:lpstr>
      <vt:lpstr>Creating a Website Design Templating System Using PHP</vt:lpstr>
      <vt:lpstr>PowerPoint Presentation</vt:lpstr>
      <vt:lpstr>Code Explanation &amp; How it Works. (1)</vt:lpstr>
      <vt:lpstr>Code Explanation &amp; How it Works. (2)</vt:lpstr>
      <vt:lpstr>Code Explanation &amp; How it Works. (3)</vt:lpstr>
      <vt:lpstr>Code Explanation &amp; How it Works.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Matsak</dc:creator>
  <cp:lastModifiedBy>Erika Matsak</cp:lastModifiedBy>
  <cp:revision>50</cp:revision>
  <dcterms:created xsi:type="dcterms:W3CDTF">2017-04-16T10:08:19Z</dcterms:created>
  <dcterms:modified xsi:type="dcterms:W3CDTF">2017-04-16T20:20:07Z</dcterms:modified>
</cp:coreProperties>
</file>