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83FEF-1573-46FD-BE77-F218745E4CE2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7CEE-AE2B-4DD4-99F1-724DF62DE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98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7C9EC-6344-46D0-ADA9-294A7D3D53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2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9644-6380-416D-8F50-3D251044E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22BDE-CF1A-41E2-A32B-B5A406A1E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D1B4D-3A8C-45C1-A050-ABCBF1C03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FD7BD-C265-49BB-97E2-996CCF45B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2CE26-0821-491A-8B47-86B339DCF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7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EBCE-910E-4BB5-8632-8A455EEE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DFAF55-422A-417D-AA64-AB6828158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F2B52-4291-4339-860F-4336E8690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CC710-472B-407A-9785-D8194454A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A4878-EAB6-4BB1-8827-427431D2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96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F8955F-ADFF-48A3-9C60-9D9E8A7AD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DB617-60C5-4D64-9624-1DF69E2F0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7BB19-A1E9-432D-8FA2-1E3D1B74D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7C7E8-266C-475E-BF01-7DE43C2F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770EA-BB5A-4049-B6FB-BDFBB934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3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370F4-FD72-4589-B7CF-EEE30F498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61E6D-99D8-4D8D-8318-4BA214D46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BD1BE-3A3B-45CE-BA42-B36335618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8D36A-DDB7-4B3B-87A3-E566A7B36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10D29-447E-45FE-925A-7D6207C5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6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9ACAA-A50A-4D3A-B3EE-0DB09AB54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DE464-5CFC-4A33-9452-F055BD370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EB797-45A4-44DF-9519-ABFE99D56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05E8C-4369-40EE-80E4-1352F7014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4C46B-EBF5-4DC3-9A81-8D2ED083E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8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609D5-B36D-42C0-AFF3-2230C0CC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745C1-2F63-4E84-82CF-7DD521A34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13C98-1A77-4FE6-8046-7F8CFEFE7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D7CC7-6C94-4EDF-9C4A-DEC9BD28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294E6-8F8A-4E8D-A621-1E22ACC4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808C6-F479-4F67-BFC5-D44131FC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39DE-357D-4EDC-9382-44FA5B79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BFDA9-BAB2-4CBE-9711-CF531F0AB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B562F-FA3C-4AC6-85DE-82F55620F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44800-F588-4369-AACC-C7B303ABD9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569EA9-BA5B-4640-BA3A-182BA4C04E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E1D9AB-0C74-4DD5-8077-CEB9AB296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E6EC4F-77F0-4D68-8537-78525396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66B4D5-331C-4D50-805D-156795B05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22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6C2E5-C960-4B80-AB9C-CBD51D53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B5F79A-C7DA-4925-85F0-81EC90842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40D5E-D10E-46C9-81AE-4E0C6CDA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E5FF-AC5E-4483-8792-81B3D2FA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7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BF83A1-A4E2-40AF-8C93-E17CF2B0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49DB59-34A1-4442-82D1-87F2A2EF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B45F9-80B9-453D-A4AC-D526EC36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320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9384-A8B9-4E09-9B87-217262C5D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5D25F-4CCF-43CA-BFB3-36C19F3E5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D5B3F-E588-44B7-B0E9-9B3F8EDAA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BBE4F-ED2E-4CEA-A7FF-DF9582996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8E3B3-B3B0-498A-B5E4-21B01168E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C5A61-A605-4B99-8804-AEE56C35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01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D1962-580C-413F-A39F-BC9F2B22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FBBB96-2DD0-40BF-B387-D83D79C5E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583E4-3979-42B8-9129-B318F508C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01B66-06E1-43A2-B06C-BCD94BDA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AE171-EF98-492B-9ADE-277BEE0B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B815-157A-4DD0-97BD-D2DCB4675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2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34945F-9BAE-4031-A14B-C05DFB31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B34F6-FB3E-42EC-A59F-8EC369F11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D01D-120D-414F-9D98-3C963D0AA5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98AEE-6484-4871-91A5-0C78A73BC157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D6B1D-148F-408A-8E6B-392942926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7C8F-05E0-4DBA-890E-8BD605E77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1BC7D-943D-4807-9969-866D9C393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97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82565-74D0-4E07-A1DC-6ADE6F6DEC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Praktikum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6C754-EDB7-45F3-99EE-927314252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68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524000" y="3388829"/>
            <a:ext cx="9144000" cy="3124200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the CMS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8826"/>
            <a:ext cx="8229600" cy="4525963"/>
          </a:xfrm>
        </p:spPr>
        <p:txBody>
          <a:bodyPr/>
          <a:lstStyle/>
          <a:p>
            <a:r>
              <a:rPr lang="en-US" i="1" dirty="0"/>
              <a:t>Logical Schema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Students</a:t>
            </a:r>
            <a:r>
              <a:rPr lang="en-US" dirty="0"/>
              <a:t>(</a:t>
            </a:r>
            <a:r>
              <a:rPr lang="en-US" dirty="0" err="1"/>
              <a:t>sid</a:t>
            </a:r>
            <a:r>
              <a:rPr lang="en-US" dirty="0"/>
              <a:t>: </a:t>
            </a:r>
            <a:r>
              <a:rPr lang="en-US" i="1" dirty="0"/>
              <a:t>string</a:t>
            </a:r>
            <a:r>
              <a:rPr lang="en-US" dirty="0"/>
              <a:t>, name: </a:t>
            </a:r>
            <a:r>
              <a:rPr lang="en-US" i="1" dirty="0"/>
              <a:t>string</a:t>
            </a:r>
            <a:r>
              <a:rPr lang="en-US" dirty="0"/>
              <a:t>, </a:t>
            </a:r>
            <a:r>
              <a:rPr lang="en-US" dirty="0" err="1"/>
              <a:t>gpa</a:t>
            </a:r>
            <a:r>
              <a:rPr lang="en-US" dirty="0"/>
              <a:t>: </a:t>
            </a:r>
            <a:r>
              <a:rPr lang="en-US" i="1" dirty="0"/>
              <a:t>float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Courses</a:t>
            </a:r>
            <a:r>
              <a:rPr lang="en-US" dirty="0"/>
              <a:t>(cid: </a:t>
            </a:r>
            <a:r>
              <a:rPr lang="en-US" i="1" dirty="0"/>
              <a:t>string</a:t>
            </a:r>
            <a:r>
              <a:rPr lang="en-US" dirty="0"/>
              <a:t>, </a:t>
            </a:r>
            <a:r>
              <a:rPr lang="en-US" dirty="0" err="1"/>
              <a:t>cname</a:t>
            </a:r>
            <a:r>
              <a:rPr lang="en-US" dirty="0"/>
              <a:t>: </a:t>
            </a:r>
            <a:r>
              <a:rPr lang="en-US" i="1" dirty="0"/>
              <a:t>string</a:t>
            </a:r>
            <a:r>
              <a:rPr lang="en-US" dirty="0"/>
              <a:t>, credits: </a:t>
            </a:r>
            <a:r>
              <a:rPr lang="en-US" i="1" dirty="0" err="1"/>
              <a:t>int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Enrolled</a:t>
            </a:r>
            <a:r>
              <a:rPr lang="en-US" dirty="0"/>
              <a:t>(</a:t>
            </a:r>
            <a:r>
              <a:rPr lang="en-US" dirty="0" err="1"/>
              <a:t>sid</a:t>
            </a:r>
            <a:r>
              <a:rPr lang="en-US" dirty="0"/>
              <a:t>: </a:t>
            </a:r>
            <a:r>
              <a:rPr lang="en-US" i="1" dirty="0"/>
              <a:t>string, </a:t>
            </a:r>
            <a:r>
              <a:rPr lang="en-US" dirty="0"/>
              <a:t>cid</a:t>
            </a:r>
            <a:r>
              <a:rPr lang="en-US" i="1" dirty="0"/>
              <a:t>: string, </a:t>
            </a:r>
            <a:r>
              <a:rPr lang="en-US" dirty="0"/>
              <a:t>grade</a:t>
            </a:r>
            <a:r>
              <a:rPr lang="en-US" i="1" dirty="0"/>
              <a:t>: string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676400" y="3617429"/>
          <a:ext cx="25146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sid</a:t>
                      </a:r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Name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Gpa</a:t>
                      </a:r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Bob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Mary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513696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Students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7696200" y="3617429"/>
          <a:ext cx="28956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cid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cname</a:t>
                      </a:r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credits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564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564-2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308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417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153400" y="513696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Courses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572000" y="5065229"/>
          <a:ext cx="28956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sid</a:t>
                      </a:r>
                      <a:endParaRPr lang="en-US" sz="24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cid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Grade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564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29200" y="605136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Enrolled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3693629"/>
            <a:ext cx="1752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Relations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A6B5-0D7C-48A8-B49A-953CF10F77E3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0" y="-22510"/>
            <a:ext cx="12192000" cy="307777"/>
            <a:chOff x="0" y="-22510"/>
            <a:chExt cx="12192000" cy="30777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12192000" cy="2627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8780" y="-22510"/>
              <a:ext cx="19951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Section 2  &gt;  Data models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70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83</Words>
  <Application>Microsoft Office PowerPoint</Application>
  <PresentationFormat>Widescreen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Praktikum</vt:lpstr>
      <vt:lpstr>Modeling the CMS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</dc:title>
  <dc:creator>Erika Matsak</dc:creator>
  <cp:lastModifiedBy>Erika Matsak</cp:lastModifiedBy>
  <cp:revision>2</cp:revision>
  <dcterms:created xsi:type="dcterms:W3CDTF">2017-09-04T08:51:50Z</dcterms:created>
  <dcterms:modified xsi:type="dcterms:W3CDTF">2017-09-04T10:54:17Z</dcterms:modified>
</cp:coreProperties>
</file>