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2B36F-65B3-47C4-B81D-9B812F5E34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2104C-564F-4914-9A26-CFD995A2C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0D81D-3A66-4E81-B677-01DEA18BA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ED145-402D-4CD1-9EE0-9B4F8E322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DAB9D-AF5F-49EF-BE69-6B3052FA6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35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17FF8-8C2A-4972-AC51-410B308F0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D8925-B199-438B-97F4-7BDD9154E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03866-E95E-48F7-8354-F371035B0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485F7-51D8-4005-86E6-D0A02790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004BA-71D5-4A81-8B85-F77C2957A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61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D6DDCD-0051-4AE4-B170-B3DA891C55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3F44F-5595-45D9-8C39-DCD461E784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960EE-4A87-4650-9A5D-B3F0AFC88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F617B-1B2E-41C7-B0A6-61A2A9267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1BD99-CEF9-4228-B27F-1C2F4B909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41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B0690-D2D3-4DFB-B4FA-336322286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85A7-0CFE-4C20-8F7D-B3EE3E435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54A91-5549-488D-A45C-6334107B2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D9A90-9F5A-47BE-92E9-DEC576EF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F6B06-4B27-4D26-8A2F-B1FCDFE0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83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7FE5F-D12B-4221-956D-4010BF387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A9332-0E94-46F9-8136-282325D7F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E6408-0288-4D3E-AC2A-5B0C925E2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F1941-9D41-4CA5-ABA2-690CB8D46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9D87D-319D-477A-9BD6-DD00D7DBC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8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90AC8-0E42-4168-AAEC-AE4BB35FB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1FCAD-66B3-42C6-9AB5-4F3788AF3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081B86-0D7F-44BD-A535-6E0428F74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AFA56-A5E3-40CF-93D2-D4EBF8B0D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A612BD-F37B-466A-BE9F-2DBF24852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79C35-B36F-47F9-BABA-EE52852D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13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7BE1C-6ED8-422A-A367-574365C8A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EC74C4-8F3F-480A-B614-BC6499330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1996E9-4FC0-4CB5-84EF-CAF23EBD1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5CCEB3-DB05-4A30-855E-BF16C03ED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5CBAAC-3EC9-49AD-B243-9E5E8034F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68EA0-8A95-4106-B009-3BB5A428D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422033-4B47-45F7-8DBB-0B9802BC8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9524D-5F59-449C-8D02-9F8676F24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16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7C79-2271-4040-8DDF-0B3DA5C48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42FAAD-E93F-4E5A-ABA6-A7361FBE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859CF6-2A67-4E13-B11B-FB6A3954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A82260-4290-49D9-9712-C57B5F48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59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F88F30-4D3E-41FB-B15F-9DCE17DF4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96A228-179F-48A2-ACFD-C3D70A35C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12B23B-3C40-4D44-9835-561FBCFA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09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5E84A-BF3F-4F90-978C-C52ADAEBB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99662-DDCA-4FF2-BBE8-5B9763A22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693BF8-DB14-47F2-95A5-A2399F5FE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CBCEF-2B5B-4256-88D8-C263A5AC7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7AB99-1713-4475-8AA8-E2E719276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B5A9B-554C-4FF7-B290-A13D9AD26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596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C9E1D-9E9B-4FFE-A4A3-EE1926D7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3B2956-DDCB-432C-8FFD-4AF689920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32BF7-7B5C-4652-BF16-1A553E38C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1C2C6-3886-4455-93E3-4360CC90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3008A-27AE-4424-864F-5956560FE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390CD-7A20-4D8F-A665-36BBD30A7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74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A8A000-36A8-4816-9BB3-A64DEF4DD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8015E-0609-4BED-8C60-AF9B536F1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5438D-9FA4-4B44-B901-88225A5B9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0B08E-51F2-417C-9872-05F6E8CB7FA3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3E999-C6A5-460C-991D-085D88D93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11734-4330-4582-AC24-F27D94958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E8FA0-45E4-4DEA-B6F6-9E01BDC37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53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eginnersbook.com/category/oops-concep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29AB0-C7A9-4943-884A-AC4CACE1CA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Abstract Class in Java</a:t>
            </a:r>
            <a:br>
              <a:rPr lang="en-GB" b="1" dirty="0"/>
            </a:br>
            <a:r>
              <a:rPr lang="en-GB" b="1" dirty="0"/>
              <a:t>Interface in java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85CCE-BD65-452A-9945-4623F6BF85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cap="all" dirty="0"/>
              <a:t>BY CHAITANYA SINGH | FILED UNDER: </a:t>
            </a:r>
            <a:r>
              <a:rPr lang="en-GB" b="1" cap="all" dirty="0">
                <a:hlinkClick r:id="rId2"/>
              </a:rPr>
              <a:t>OOPS CONCEPT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22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4C5BF-D47D-49EB-B357-75709C20A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class that is declared using “</a:t>
            </a:r>
            <a:r>
              <a:rPr lang="en-GB" b="1" dirty="0"/>
              <a:t>abstract</a:t>
            </a:r>
            <a:r>
              <a:rPr lang="en-GB" dirty="0"/>
              <a:t>” keyword is known as abstract class.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C3EBC-4D6F-4E4D-A927-CF5F205DB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can have </a:t>
            </a:r>
          </a:p>
          <a:p>
            <a:pPr lvl="1"/>
            <a:r>
              <a:rPr lang="en-GB" dirty="0"/>
              <a:t>abstract methods(methods without body) </a:t>
            </a:r>
          </a:p>
          <a:p>
            <a:pPr lvl="1"/>
            <a:r>
              <a:rPr lang="en-GB" dirty="0"/>
              <a:t>concrete methods (regular methods with body)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A normal class(non-abstract class) cannot have abstract methods.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 abstract class can not be </a:t>
            </a:r>
            <a:r>
              <a:rPr lang="en-GB" b="1" dirty="0"/>
              <a:t>instantiated,</a:t>
            </a:r>
            <a:r>
              <a:rPr lang="en-GB" dirty="0"/>
              <a:t> which means you are not allowed to create an </a:t>
            </a:r>
            <a:r>
              <a:rPr lang="en-GB" b="1" dirty="0"/>
              <a:t>object </a:t>
            </a:r>
            <a:r>
              <a:rPr lang="en-GB" dirty="0"/>
              <a:t>of it</a:t>
            </a:r>
          </a:p>
        </p:txBody>
      </p:sp>
    </p:spTree>
    <p:extLst>
      <p:ext uri="{BB962C8B-B14F-4D97-AF65-F5344CB8AC3E}">
        <p14:creationId xmlns:p14="http://schemas.microsoft.com/office/powerpoint/2010/main" val="203592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67C1A-893A-4BB5-954F-AEF654122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we need an abstract class?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21A9D4-01ED-4D75-B7EB-AA4F0A36E80F}"/>
              </a:ext>
            </a:extLst>
          </p:cNvPr>
          <p:cNvSpPr txBox="1">
            <a:spLocks/>
          </p:cNvSpPr>
          <p:nvPr/>
        </p:nvSpPr>
        <p:spPr>
          <a:xfrm>
            <a:off x="697524" y="203664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Animal</a:t>
            </a:r>
          </a:p>
          <a:p>
            <a:pPr lvl="1"/>
            <a:r>
              <a:rPr lang="en-GB" dirty="0"/>
              <a:t>method sound() </a:t>
            </a:r>
          </a:p>
          <a:p>
            <a:pPr lvl="1"/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err="1"/>
              <a:t>Subcalsses</a:t>
            </a:r>
            <a:r>
              <a:rPr lang="en-GB" dirty="0"/>
              <a:t>: Dog, Lion, Horse, Cat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1757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CBBE1-548F-488D-B4AE-7C6471323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an interface in Java?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2BBC9-89FD-4787-992A-D920700BB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Interface looks like a class but it is not a class.</a:t>
            </a:r>
          </a:p>
          <a:p>
            <a:r>
              <a:rPr lang="en-GB" dirty="0"/>
              <a:t>interface can have methods and variables just like the class but the methods declared in interface are by default abstract (only method signature, no body)</a:t>
            </a:r>
          </a:p>
          <a:p>
            <a:r>
              <a:rPr lang="en-GB" dirty="0"/>
              <a:t>variables declared in an interface are public, static &amp; final by default </a:t>
            </a:r>
          </a:p>
          <a:p>
            <a:r>
              <a:rPr lang="en-GB" dirty="0"/>
              <a:t>The class that implements interface must implement all the methods of that interface</a:t>
            </a:r>
          </a:p>
          <a:p>
            <a:r>
              <a:rPr lang="en-GB"/>
              <a:t>Also, java programming language does not allow you to extend more than one class, However you can implement more than one interfaces in your class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3122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104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Abstract Class in Java Interface in java</vt:lpstr>
      <vt:lpstr>A class that is declared using “abstract” keyword is known as abstract class.</vt:lpstr>
      <vt:lpstr>Why we need an abstract class?</vt:lpstr>
      <vt:lpstr>What is an interface in Java?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 Class in Java with example</dc:title>
  <dc:creator>Erika Matsak</dc:creator>
  <cp:lastModifiedBy>Erika Matsak</cp:lastModifiedBy>
  <cp:revision>13</cp:revision>
  <dcterms:created xsi:type="dcterms:W3CDTF">2017-10-31T09:07:13Z</dcterms:created>
  <dcterms:modified xsi:type="dcterms:W3CDTF">2017-10-31T10:33:56Z</dcterms:modified>
</cp:coreProperties>
</file>