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A12C1-967E-4545-A737-4D862A81397F}" type="datetimeFigureOut">
              <a:rPr lang="et-EE" smtClean="0"/>
              <a:t>15.02.2011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C2E4F-73E2-4355-AF15-C0FF43BBF3B0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Pärilus</a:t>
            </a:r>
            <a:endParaRPr lang="et-E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Alamklassid</a:t>
            </a:r>
            <a:endParaRPr lang="et-E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5544616" cy="519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Alamklassid</a:t>
            </a:r>
            <a:endParaRPr lang="et-E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5475" y="1643856"/>
            <a:ext cx="535305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Operatsioonide polümorfism</a:t>
            </a:r>
            <a:endParaRPr lang="et-EE" dirty="0"/>
          </a:p>
        </p:txBody>
      </p:sp>
      <p:sp>
        <p:nvSpPr>
          <p:cNvPr id="6" name="Rectangle 5"/>
          <p:cNvSpPr/>
          <p:nvPr/>
        </p:nvSpPr>
        <p:spPr>
          <a:xfrm>
            <a:off x="1331640" y="1916832"/>
            <a:ext cx="7272808" cy="46085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7" name="TextBox 6"/>
          <p:cNvSpPr txBox="1"/>
          <p:nvPr/>
        </p:nvSpPr>
        <p:spPr>
          <a:xfrm>
            <a:off x="1547664" y="2276872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err="1"/>
              <a:t>c</a:t>
            </a:r>
            <a:r>
              <a:rPr lang="et-EE" dirty="0" err="1" smtClean="0"/>
              <a:t>lass</a:t>
            </a:r>
            <a:r>
              <a:rPr lang="et-EE" dirty="0" smtClean="0"/>
              <a:t> Kujund</a:t>
            </a:r>
          </a:p>
          <a:p>
            <a:endParaRPr lang="et-EE" dirty="0"/>
          </a:p>
          <a:p>
            <a:r>
              <a:rPr lang="et-EE" b="1" dirty="0" err="1"/>
              <a:t>d</a:t>
            </a:r>
            <a:r>
              <a:rPr lang="et-EE" b="1" dirty="0" err="1" smtClean="0"/>
              <a:t>ouble</a:t>
            </a:r>
            <a:r>
              <a:rPr lang="et-EE" b="1" dirty="0" smtClean="0"/>
              <a:t> </a:t>
            </a:r>
            <a:r>
              <a:rPr lang="et-EE" b="1" dirty="0" err="1" smtClean="0"/>
              <a:t>ümbermõõt(){</a:t>
            </a:r>
            <a:endParaRPr lang="et-EE" b="1" dirty="0" smtClean="0"/>
          </a:p>
          <a:p>
            <a:r>
              <a:rPr lang="et-EE" b="1" dirty="0" err="1"/>
              <a:t>r</a:t>
            </a:r>
            <a:r>
              <a:rPr lang="et-EE" b="1" dirty="0" err="1" smtClean="0"/>
              <a:t>eturn</a:t>
            </a:r>
            <a:r>
              <a:rPr lang="et-EE" b="1" dirty="0" smtClean="0"/>
              <a:t> 0.0</a:t>
            </a:r>
            <a:endParaRPr lang="et-EE" b="1" dirty="0"/>
          </a:p>
          <a:p>
            <a:r>
              <a:rPr lang="et-EE" b="1" dirty="0" smtClean="0"/>
              <a:t>}</a:t>
            </a:r>
            <a:endParaRPr lang="et-EE" b="1" dirty="0"/>
          </a:p>
        </p:txBody>
      </p:sp>
      <p:sp>
        <p:nvSpPr>
          <p:cNvPr id="8" name="Rectangle 7"/>
          <p:cNvSpPr/>
          <p:nvPr/>
        </p:nvSpPr>
        <p:spPr>
          <a:xfrm>
            <a:off x="1547664" y="4149080"/>
            <a:ext cx="3672408" cy="21602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 dirty="0"/>
          </a:p>
        </p:txBody>
      </p:sp>
      <p:sp>
        <p:nvSpPr>
          <p:cNvPr id="9" name="TextBox 8"/>
          <p:cNvSpPr txBox="1"/>
          <p:nvPr/>
        </p:nvSpPr>
        <p:spPr>
          <a:xfrm>
            <a:off x="1547664" y="4293096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err="1"/>
              <a:t>c</a:t>
            </a:r>
            <a:r>
              <a:rPr lang="et-EE" dirty="0" err="1" smtClean="0"/>
              <a:t>lass</a:t>
            </a:r>
            <a:r>
              <a:rPr lang="et-EE" dirty="0" smtClean="0"/>
              <a:t> Ruut</a:t>
            </a:r>
          </a:p>
          <a:p>
            <a:endParaRPr lang="et-EE" dirty="0"/>
          </a:p>
          <a:p>
            <a:r>
              <a:rPr lang="et-EE" b="1" dirty="0" err="1"/>
              <a:t>d</a:t>
            </a:r>
            <a:r>
              <a:rPr lang="et-EE" b="1" dirty="0" err="1" smtClean="0"/>
              <a:t>ouble</a:t>
            </a:r>
            <a:r>
              <a:rPr lang="et-EE" b="1" dirty="0" smtClean="0"/>
              <a:t> </a:t>
            </a:r>
            <a:r>
              <a:rPr lang="et-EE" b="1" dirty="0" err="1" smtClean="0"/>
              <a:t>ümbermõõt(){</a:t>
            </a:r>
            <a:endParaRPr lang="et-EE" b="1" dirty="0"/>
          </a:p>
          <a:p>
            <a:r>
              <a:rPr lang="et-EE" b="1" dirty="0" err="1"/>
              <a:t>r</a:t>
            </a:r>
            <a:r>
              <a:rPr lang="et-EE" b="1" dirty="0" err="1" smtClean="0"/>
              <a:t>eturn</a:t>
            </a:r>
            <a:r>
              <a:rPr lang="et-EE" b="1" dirty="0" smtClean="0"/>
              <a:t> (double)(4*külg)</a:t>
            </a:r>
          </a:p>
          <a:p>
            <a:r>
              <a:rPr lang="et-EE" b="1" dirty="0"/>
              <a:t>}</a:t>
            </a:r>
          </a:p>
        </p:txBody>
      </p:sp>
      <p:sp>
        <p:nvSpPr>
          <p:cNvPr id="10" name="Oval 9"/>
          <p:cNvSpPr/>
          <p:nvPr/>
        </p:nvSpPr>
        <p:spPr>
          <a:xfrm>
            <a:off x="5220072" y="2276872"/>
            <a:ext cx="3312368" cy="288032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1" name="TextBox 10"/>
          <p:cNvSpPr txBox="1"/>
          <p:nvPr/>
        </p:nvSpPr>
        <p:spPr>
          <a:xfrm>
            <a:off x="5364088" y="2780928"/>
            <a:ext cx="3168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	</a:t>
            </a:r>
            <a:r>
              <a:rPr lang="et-EE" dirty="0" err="1" smtClean="0"/>
              <a:t>class</a:t>
            </a:r>
            <a:r>
              <a:rPr lang="et-EE" dirty="0" smtClean="0"/>
              <a:t> Ring</a:t>
            </a:r>
          </a:p>
          <a:p>
            <a:endParaRPr lang="et-EE" dirty="0"/>
          </a:p>
          <a:p>
            <a:r>
              <a:rPr lang="et-EE" b="1" dirty="0" err="1"/>
              <a:t>d</a:t>
            </a:r>
            <a:r>
              <a:rPr lang="et-EE" b="1" dirty="0" err="1" smtClean="0"/>
              <a:t>ouble</a:t>
            </a:r>
            <a:r>
              <a:rPr lang="et-EE" b="1" dirty="0" smtClean="0"/>
              <a:t> </a:t>
            </a:r>
            <a:r>
              <a:rPr lang="et-EE" b="1" dirty="0" err="1" smtClean="0"/>
              <a:t>ümbermõõt(){</a:t>
            </a:r>
            <a:endParaRPr lang="et-EE" b="1" dirty="0" smtClean="0"/>
          </a:p>
          <a:p>
            <a:r>
              <a:rPr lang="et-EE" b="1" dirty="0" err="1" smtClean="0"/>
              <a:t>Return</a:t>
            </a:r>
            <a:r>
              <a:rPr lang="et-EE" b="1" dirty="0" smtClean="0"/>
              <a:t> (</a:t>
            </a:r>
            <a:r>
              <a:rPr lang="et-EE" b="1" dirty="0" err="1" smtClean="0"/>
              <a:t>double)(diameeter()*Math.PI</a:t>
            </a:r>
            <a:r>
              <a:rPr lang="et-EE" b="1" dirty="0" smtClean="0"/>
              <a:t>)</a:t>
            </a:r>
            <a:endParaRPr lang="et-EE" b="1" dirty="0"/>
          </a:p>
          <a:p>
            <a:r>
              <a:rPr lang="et-EE" b="1" dirty="0" smtClean="0"/>
              <a:t>}</a:t>
            </a:r>
            <a:endParaRPr lang="et-EE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Operatsioonide polümorfism</a:t>
            </a:r>
            <a:endParaRPr lang="et-EE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628800"/>
            <a:ext cx="32403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dirty="0" err="1" smtClean="0"/>
              <a:t>void</a:t>
            </a:r>
            <a:r>
              <a:rPr lang="et-EE" sz="2000" dirty="0" smtClean="0"/>
              <a:t> </a:t>
            </a:r>
            <a:r>
              <a:rPr lang="et-EE" sz="2000" dirty="0" err="1" smtClean="0"/>
              <a:t>doStuff(Shape</a:t>
            </a:r>
            <a:r>
              <a:rPr lang="et-EE" sz="2000" dirty="0" smtClean="0"/>
              <a:t> s) {</a:t>
            </a:r>
          </a:p>
          <a:p>
            <a:r>
              <a:rPr lang="et-EE" sz="2000" dirty="0" smtClean="0"/>
              <a:t> </a:t>
            </a:r>
            <a:r>
              <a:rPr lang="et-EE" sz="2000" dirty="0" err="1" smtClean="0"/>
              <a:t>s.erase(</a:t>
            </a:r>
            <a:r>
              <a:rPr lang="et-EE" sz="2000" dirty="0" smtClean="0"/>
              <a:t>);</a:t>
            </a:r>
          </a:p>
          <a:p>
            <a:r>
              <a:rPr lang="et-EE" sz="2000" dirty="0" smtClean="0"/>
              <a:t> // ... </a:t>
            </a:r>
          </a:p>
          <a:p>
            <a:r>
              <a:rPr lang="et-EE" sz="2000" dirty="0" err="1" smtClean="0"/>
              <a:t>s.draw(</a:t>
            </a:r>
            <a:r>
              <a:rPr lang="et-EE" sz="2000" dirty="0" smtClean="0"/>
              <a:t>);</a:t>
            </a:r>
          </a:p>
          <a:p>
            <a:r>
              <a:rPr lang="et-EE" sz="2000" dirty="0" smtClean="0"/>
              <a:t> }</a:t>
            </a:r>
            <a:endParaRPr lang="et-EE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4077072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400" dirty="0" err="1" smtClean="0"/>
              <a:t>Circle</a:t>
            </a:r>
            <a:r>
              <a:rPr lang="et-EE" sz="2400" dirty="0" smtClean="0"/>
              <a:t> c = </a:t>
            </a:r>
            <a:r>
              <a:rPr lang="et-EE" sz="2400" dirty="0" err="1" smtClean="0"/>
              <a:t>new</a:t>
            </a:r>
            <a:r>
              <a:rPr lang="et-EE" sz="2400" dirty="0" smtClean="0"/>
              <a:t> </a:t>
            </a:r>
            <a:r>
              <a:rPr lang="et-EE" sz="2400" dirty="0" err="1" smtClean="0"/>
              <a:t>Circle(</a:t>
            </a:r>
            <a:r>
              <a:rPr lang="et-EE" sz="2400" dirty="0" smtClean="0"/>
              <a:t>); </a:t>
            </a:r>
          </a:p>
          <a:p>
            <a:r>
              <a:rPr lang="et-EE" sz="2400" dirty="0" err="1" smtClean="0"/>
              <a:t>Triangle</a:t>
            </a:r>
            <a:r>
              <a:rPr lang="et-EE" sz="2400" dirty="0" smtClean="0"/>
              <a:t> t = </a:t>
            </a:r>
            <a:r>
              <a:rPr lang="et-EE" sz="2400" dirty="0" err="1" smtClean="0"/>
              <a:t>new</a:t>
            </a:r>
            <a:r>
              <a:rPr lang="et-EE" sz="2400" dirty="0" smtClean="0"/>
              <a:t> </a:t>
            </a:r>
            <a:r>
              <a:rPr lang="et-EE" sz="2400" dirty="0" err="1" smtClean="0"/>
              <a:t>Triangle(</a:t>
            </a:r>
            <a:r>
              <a:rPr lang="et-EE" sz="2400" dirty="0" smtClean="0"/>
              <a:t>); </a:t>
            </a:r>
          </a:p>
          <a:p>
            <a:r>
              <a:rPr lang="et-EE" sz="2400" dirty="0" err="1" smtClean="0"/>
              <a:t>Line</a:t>
            </a:r>
            <a:r>
              <a:rPr lang="et-EE" sz="2400" dirty="0" smtClean="0"/>
              <a:t> l = </a:t>
            </a:r>
            <a:r>
              <a:rPr lang="et-EE" sz="2400" dirty="0" err="1" smtClean="0"/>
              <a:t>new</a:t>
            </a:r>
            <a:r>
              <a:rPr lang="et-EE" sz="2400" dirty="0" smtClean="0"/>
              <a:t> </a:t>
            </a:r>
            <a:r>
              <a:rPr lang="et-EE" sz="2400" dirty="0" err="1" smtClean="0"/>
              <a:t>Line(</a:t>
            </a:r>
            <a:r>
              <a:rPr lang="et-EE" sz="2400" dirty="0" smtClean="0"/>
              <a:t>); </a:t>
            </a:r>
          </a:p>
          <a:p>
            <a:r>
              <a:rPr lang="et-EE" sz="2400" dirty="0" err="1" smtClean="0"/>
              <a:t>doStuff(c</a:t>
            </a:r>
            <a:r>
              <a:rPr lang="et-EE" sz="2400" dirty="0" smtClean="0"/>
              <a:t>); </a:t>
            </a:r>
          </a:p>
          <a:p>
            <a:r>
              <a:rPr lang="et-EE" sz="2400" dirty="0" err="1" smtClean="0"/>
              <a:t>doStuff(t</a:t>
            </a:r>
            <a:r>
              <a:rPr lang="et-EE" sz="2400" dirty="0" smtClean="0"/>
              <a:t>); </a:t>
            </a:r>
          </a:p>
          <a:p>
            <a:r>
              <a:rPr lang="et-EE" sz="2400" dirty="0" err="1" smtClean="0"/>
              <a:t>doStuff(l</a:t>
            </a:r>
            <a:r>
              <a:rPr lang="et-EE" sz="2400" dirty="0" smtClean="0"/>
              <a:t>);</a:t>
            </a:r>
            <a:endParaRPr lang="et-EE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97474" y="1916832"/>
            <a:ext cx="4700972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Operatsioonide polümorfism</a:t>
            </a:r>
            <a:endParaRPr lang="et-EE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79512" y="1484784"/>
            <a:ext cx="2880320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class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Shape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{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void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draw(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 { }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void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erase(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 { }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 </a:t>
            </a:r>
            <a:endParaRPr kumimoji="0" lang="et-E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491880" y="1450519"/>
            <a:ext cx="5328592" cy="255454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class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Circle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extends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Shape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{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void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draw(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 {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System.out.println(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4488"/>
                </a:solidFill>
                <a:effectLst/>
                <a:latin typeface="Arial Unicode MS" pitchFamily="34" charset="-128"/>
                <a:cs typeface="Arial" pitchFamily="34" charset="0"/>
              </a:rPr>
              <a:t>"Circle.draw(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rgbClr val="004488"/>
                </a:solidFill>
                <a:effectLst/>
                <a:latin typeface="Arial Unicode MS" pitchFamily="34" charset="-128"/>
                <a:cs typeface="Arial" pitchFamily="34" charset="0"/>
              </a:rPr>
              <a:t>)"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}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void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erase(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 {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System.out.println(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4488"/>
                </a:solidFill>
                <a:effectLst/>
                <a:latin typeface="Arial Unicode MS" pitchFamily="34" charset="-128"/>
                <a:cs typeface="Arial" pitchFamily="34" charset="0"/>
              </a:rPr>
              <a:t>"Circle.erase(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rgbClr val="004488"/>
                </a:solidFill>
                <a:effectLst/>
                <a:latin typeface="Arial Unicode MS" pitchFamily="34" charset="-128"/>
                <a:cs typeface="Arial" pitchFamily="34" charset="0"/>
              </a:rPr>
              <a:t>)"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	}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 </a:t>
            </a:r>
            <a:endParaRPr kumimoji="0" lang="et-E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67544" y="4273352"/>
            <a:ext cx="5472608" cy="255454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class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Square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extends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Shape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{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t-EE" sz="2000" dirty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void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draw(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 { 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System.out.println(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4488"/>
                </a:solidFill>
                <a:effectLst/>
                <a:latin typeface="Arial Unicode MS" pitchFamily="34" charset="-128"/>
                <a:cs typeface="Arial" pitchFamily="34" charset="0"/>
              </a:rPr>
              <a:t>"Square.draw(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rgbClr val="004488"/>
                </a:solidFill>
                <a:effectLst/>
                <a:latin typeface="Arial Unicode MS" pitchFamily="34" charset="-128"/>
                <a:cs typeface="Arial" pitchFamily="34" charset="0"/>
              </a:rPr>
              <a:t>)"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t-EE" sz="2000" dirty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t-EE" sz="2000" dirty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 Unicode MS" pitchFamily="34" charset="-128"/>
                <a:cs typeface="Arial" pitchFamily="34" charset="0"/>
              </a:rPr>
              <a:t>void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erase(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 { 	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System.out.println(</a:t>
            </a:r>
            <a:r>
              <a:rPr kumimoji="0" lang="et-EE" sz="2000" b="0" i="0" u="none" strike="noStrike" cap="none" normalizeH="0" baseline="0" dirty="0" err="1" smtClean="0">
                <a:ln>
                  <a:noFill/>
                </a:ln>
                <a:solidFill>
                  <a:srgbClr val="004488"/>
                </a:solidFill>
                <a:effectLst/>
                <a:latin typeface="Arial Unicode MS" pitchFamily="34" charset="-128"/>
                <a:cs typeface="Arial" pitchFamily="34" charset="0"/>
              </a:rPr>
              <a:t>"Square.erase(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rgbClr val="004488"/>
                </a:solidFill>
                <a:effectLst/>
                <a:latin typeface="Arial Unicode MS" pitchFamily="34" charset="-128"/>
                <a:cs typeface="Arial" pitchFamily="34" charset="0"/>
              </a:rPr>
              <a:t>)"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t-EE" sz="2000" dirty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}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} </a:t>
            </a:r>
            <a:endParaRPr kumimoji="0" lang="et-EE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Ülesehitus</a:t>
            </a:r>
            <a:endParaRPr lang="et-EE" dirty="0"/>
          </a:p>
        </p:txBody>
      </p:sp>
      <p:sp>
        <p:nvSpPr>
          <p:cNvPr id="4" name="Rectangle 3"/>
          <p:cNvSpPr/>
          <p:nvPr/>
        </p:nvSpPr>
        <p:spPr>
          <a:xfrm>
            <a:off x="755576" y="1340768"/>
            <a:ext cx="1368152" cy="15121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 smtClean="0"/>
              <a:t>A</a:t>
            </a:r>
            <a:endParaRPr lang="et-EE" dirty="0"/>
          </a:p>
        </p:txBody>
      </p:sp>
      <p:sp>
        <p:nvSpPr>
          <p:cNvPr id="5" name="Rectangle 4"/>
          <p:cNvSpPr/>
          <p:nvPr/>
        </p:nvSpPr>
        <p:spPr>
          <a:xfrm>
            <a:off x="3635896" y="1340768"/>
            <a:ext cx="1368152" cy="15121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 smtClean="0"/>
              <a:t>B</a:t>
            </a:r>
            <a:endParaRPr lang="et-EE" dirty="0"/>
          </a:p>
        </p:txBody>
      </p:sp>
      <p:sp>
        <p:nvSpPr>
          <p:cNvPr id="6" name="Rounded Rectangle 5"/>
          <p:cNvSpPr/>
          <p:nvPr/>
        </p:nvSpPr>
        <p:spPr>
          <a:xfrm>
            <a:off x="1619672" y="2276872"/>
            <a:ext cx="2808312" cy="11521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 smtClean="0"/>
              <a:t>C</a:t>
            </a:r>
            <a:endParaRPr lang="et-EE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3861048"/>
            <a:ext cx="71287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800" dirty="0" smtClean="0"/>
              <a:t>Ei saa olla:</a:t>
            </a:r>
          </a:p>
          <a:p>
            <a:endParaRPr lang="et-EE" sz="2800" dirty="0"/>
          </a:p>
          <a:p>
            <a:r>
              <a:rPr lang="et-EE" sz="2800" dirty="0" err="1" smtClean="0"/>
              <a:t>class</a:t>
            </a:r>
            <a:r>
              <a:rPr lang="et-EE" sz="2800" dirty="0" smtClean="0"/>
              <a:t> C </a:t>
            </a:r>
            <a:r>
              <a:rPr lang="et-EE" sz="2800" dirty="0" err="1" smtClean="0"/>
              <a:t>extends</a:t>
            </a:r>
            <a:r>
              <a:rPr lang="et-EE" sz="2800" dirty="0" smtClean="0"/>
              <a:t> A,  B</a:t>
            </a:r>
            <a:endParaRPr lang="et-EE" sz="2800" dirty="0"/>
          </a:p>
        </p:txBody>
      </p:sp>
      <p:cxnSp>
        <p:nvCxnSpPr>
          <p:cNvPr id="9" name="Straight Connector 8"/>
          <p:cNvCxnSpPr>
            <a:stCxn id="2" idx="1"/>
          </p:cNvCxnSpPr>
          <p:nvPr/>
        </p:nvCxnSpPr>
        <p:spPr>
          <a:xfrm rot="10800000" flipH="1" flipV="1">
            <a:off x="457200" y="846138"/>
            <a:ext cx="5338936" cy="272687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827584" y="1844824"/>
            <a:ext cx="5256584" cy="151216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Ülesehitus</a:t>
            </a:r>
            <a:endParaRPr lang="et-EE" dirty="0"/>
          </a:p>
        </p:txBody>
      </p:sp>
      <p:sp>
        <p:nvSpPr>
          <p:cNvPr id="4" name="Rectangle 3"/>
          <p:cNvSpPr/>
          <p:nvPr/>
        </p:nvSpPr>
        <p:spPr>
          <a:xfrm>
            <a:off x="755576" y="1340768"/>
            <a:ext cx="4248472" cy="37444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155679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A</a:t>
            </a:r>
            <a:endParaRPr lang="et-EE" dirty="0"/>
          </a:p>
        </p:txBody>
      </p:sp>
      <p:sp>
        <p:nvSpPr>
          <p:cNvPr id="6" name="Rectangle 5"/>
          <p:cNvSpPr/>
          <p:nvPr/>
        </p:nvSpPr>
        <p:spPr>
          <a:xfrm>
            <a:off x="1259632" y="2060848"/>
            <a:ext cx="3384376" cy="24482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7" name="TextBox 6"/>
          <p:cNvSpPr txBox="1"/>
          <p:nvPr/>
        </p:nvSpPr>
        <p:spPr>
          <a:xfrm>
            <a:off x="1475656" y="227687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B</a:t>
            </a:r>
            <a:endParaRPr lang="et-EE" dirty="0"/>
          </a:p>
        </p:txBody>
      </p:sp>
      <p:sp>
        <p:nvSpPr>
          <p:cNvPr id="8" name="Rectangle 7"/>
          <p:cNvSpPr/>
          <p:nvPr/>
        </p:nvSpPr>
        <p:spPr>
          <a:xfrm>
            <a:off x="2123728" y="2708920"/>
            <a:ext cx="2160240" cy="15121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 dirty="0"/>
          </a:p>
        </p:txBody>
      </p:sp>
      <p:sp>
        <p:nvSpPr>
          <p:cNvPr id="9" name="TextBox 8"/>
          <p:cNvSpPr txBox="1"/>
          <p:nvPr/>
        </p:nvSpPr>
        <p:spPr>
          <a:xfrm>
            <a:off x="2267744" y="27809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C</a:t>
            </a:r>
            <a:endParaRPr lang="et-EE" dirty="0"/>
          </a:p>
        </p:txBody>
      </p:sp>
      <p:sp>
        <p:nvSpPr>
          <p:cNvPr id="10" name="TextBox 9"/>
          <p:cNvSpPr txBox="1"/>
          <p:nvPr/>
        </p:nvSpPr>
        <p:spPr>
          <a:xfrm>
            <a:off x="683568" y="5445224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class B extends A</a:t>
            </a:r>
          </a:p>
          <a:p>
            <a:endParaRPr lang="en-US" sz="2000" dirty="0" smtClean="0"/>
          </a:p>
          <a:p>
            <a:r>
              <a:rPr lang="en-US" sz="2000" dirty="0" smtClean="0"/>
              <a:t>class C extends B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107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Pärilus</vt:lpstr>
      <vt:lpstr>Alamklassid</vt:lpstr>
      <vt:lpstr>Alamklassid</vt:lpstr>
      <vt:lpstr>Operatsioonide polümorfism</vt:lpstr>
      <vt:lpstr>Operatsioonide polümorfism</vt:lpstr>
      <vt:lpstr>Operatsioonide polümorfism</vt:lpstr>
      <vt:lpstr>Ülesehitus</vt:lpstr>
      <vt:lpstr>Ülesehitus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Pärilus</dc:title>
  <dc:creator>Erika</dc:creator>
  <cp:lastModifiedBy>Erika</cp:lastModifiedBy>
  <cp:revision>22</cp:revision>
  <dcterms:created xsi:type="dcterms:W3CDTF">2011-02-15T17:42:39Z</dcterms:created>
  <dcterms:modified xsi:type="dcterms:W3CDTF">2011-02-15T18:42:45Z</dcterms:modified>
</cp:coreProperties>
</file>