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8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06B4-E584-40E4-A437-D1D098F94F67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640D-0276-4BA1-A512-4C0CE6E2E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284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06B4-E584-40E4-A437-D1D098F94F67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640D-0276-4BA1-A512-4C0CE6E2E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49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06B4-E584-40E4-A437-D1D098F94F67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640D-0276-4BA1-A512-4C0CE6E2E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62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06B4-E584-40E4-A437-D1D098F94F67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640D-0276-4BA1-A512-4C0CE6E2E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49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06B4-E584-40E4-A437-D1D098F94F67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640D-0276-4BA1-A512-4C0CE6E2E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649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06B4-E584-40E4-A437-D1D098F94F67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640D-0276-4BA1-A512-4C0CE6E2E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48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06B4-E584-40E4-A437-D1D098F94F67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640D-0276-4BA1-A512-4C0CE6E2E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62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06B4-E584-40E4-A437-D1D098F94F67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640D-0276-4BA1-A512-4C0CE6E2E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23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06B4-E584-40E4-A437-D1D098F94F67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640D-0276-4BA1-A512-4C0CE6E2E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968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06B4-E584-40E4-A437-D1D098F94F67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640D-0276-4BA1-A512-4C0CE6E2E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36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06B4-E584-40E4-A437-D1D098F94F67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640D-0276-4BA1-A512-4C0CE6E2E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57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906B4-E584-40E4-A437-D1D098F94F67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E640D-0276-4BA1-A512-4C0CE6E2E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88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PHP </a:t>
            </a:r>
            <a:r>
              <a:rPr lang="en-GB" dirty="0" err="1"/>
              <a:t>loeng</a:t>
            </a:r>
            <a:r>
              <a:rPr lang="en-GB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3160870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Simple contact form. Script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1234"/>
            <a:ext cx="10515600" cy="4996069"/>
          </a:xfrm>
        </p:spPr>
        <p:txBody>
          <a:bodyPr>
            <a:normAutofit fontScale="85000" lnSpcReduction="20000"/>
          </a:bodyPr>
          <a:lstStyle/>
          <a:p>
            <a:endParaRPr lang="en-GB" dirty="0"/>
          </a:p>
          <a:p>
            <a:pPr marL="0" indent="0">
              <a:buNone/>
            </a:pPr>
            <a:r>
              <a:rPr lang="en-GB" sz="3100" dirty="0"/>
              <a:t>&lt;html&gt;</a:t>
            </a:r>
          </a:p>
          <a:p>
            <a:pPr marL="0" indent="0">
              <a:buNone/>
            </a:pPr>
            <a:r>
              <a:rPr lang="en-GB" sz="3100" dirty="0"/>
              <a:t>&lt;body&gt;</a:t>
            </a:r>
          </a:p>
          <a:p>
            <a:pPr marL="0" indent="0">
              <a:buNone/>
            </a:pPr>
            <a:r>
              <a:rPr lang="en-GB" sz="3100" dirty="0"/>
              <a:t>Your name is: &lt;?</a:t>
            </a:r>
            <a:r>
              <a:rPr lang="en-GB" sz="3100" dirty="0" err="1"/>
              <a:t>php</a:t>
            </a:r>
            <a:r>
              <a:rPr lang="en-GB" sz="3100" dirty="0"/>
              <a:t> echo $_POST['</a:t>
            </a:r>
            <a:r>
              <a:rPr lang="en-GB" sz="3100" dirty="0" err="1"/>
              <a:t>yourname</a:t>
            </a:r>
            <a:r>
              <a:rPr lang="en-GB" sz="3100" dirty="0"/>
              <a:t>']; ?&gt;&lt;</a:t>
            </a:r>
            <a:r>
              <a:rPr lang="en-GB" sz="3100" dirty="0" err="1"/>
              <a:t>br</a:t>
            </a:r>
            <a:r>
              <a:rPr lang="en-GB" sz="3100" dirty="0"/>
              <a:t> /&gt;</a:t>
            </a:r>
          </a:p>
          <a:p>
            <a:pPr marL="0" indent="0">
              <a:buNone/>
            </a:pPr>
            <a:r>
              <a:rPr lang="en-GB" sz="3100" dirty="0"/>
              <a:t>Your e-mail: &lt;?</a:t>
            </a:r>
            <a:r>
              <a:rPr lang="en-GB" sz="3100" dirty="0" err="1"/>
              <a:t>php</a:t>
            </a:r>
            <a:r>
              <a:rPr lang="en-GB" sz="3100" dirty="0"/>
              <a:t> echo $_POST['email']; ?&gt;&lt;</a:t>
            </a:r>
            <a:r>
              <a:rPr lang="en-GB" sz="3100" dirty="0" err="1"/>
              <a:t>br</a:t>
            </a:r>
            <a:r>
              <a:rPr lang="en-GB" sz="3100" dirty="0"/>
              <a:t> /&gt;</a:t>
            </a:r>
          </a:p>
          <a:p>
            <a:pPr marL="0" indent="0">
              <a:buNone/>
            </a:pPr>
            <a:r>
              <a:rPr lang="en-GB" sz="3100" dirty="0"/>
              <a:t>&lt;</a:t>
            </a:r>
            <a:r>
              <a:rPr lang="en-GB" sz="3100" dirty="0" err="1"/>
              <a:t>br</a:t>
            </a:r>
            <a:r>
              <a:rPr lang="en-GB" sz="3100" dirty="0"/>
              <a:t> /&gt;</a:t>
            </a:r>
          </a:p>
          <a:p>
            <a:pPr marL="0" indent="0">
              <a:buNone/>
            </a:pPr>
            <a:r>
              <a:rPr lang="en-GB" sz="3100" dirty="0"/>
              <a:t>Do you like this website? &lt;?</a:t>
            </a:r>
            <a:r>
              <a:rPr lang="en-GB" sz="3100" dirty="0" err="1"/>
              <a:t>php</a:t>
            </a:r>
            <a:r>
              <a:rPr lang="en-GB" sz="3100" dirty="0"/>
              <a:t> echo $_POST['</a:t>
            </a:r>
            <a:r>
              <a:rPr lang="en-GB" sz="3100" dirty="0" err="1"/>
              <a:t>likeit</a:t>
            </a:r>
            <a:r>
              <a:rPr lang="en-GB" sz="3100" dirty="0"/>
              <a:t>']; ?&gt;&lt;</a:t>
            </a:r>
            <a:r>
              <a:rPr lang="en-GB" sz="3100" dirty="0" err="1"/>
              <a:t>br</a:t>
            </a:r>
            <a:r>
              <a:rPr lang="en-GB" sz="3100" dirty="0"/>
              <a:t> /&gt;</a:t>
            </a:r>
          </a:p>
          <a:p>
            <a:pPr marL="0" indent="0">
              <a:buNone/>
            </a:pPr>
            <a:r>
              <a:rPr lang="en-GB" sz="3100" dirty="0"/>
              <a:t>&lt;</a:t>
            </a:r>
            <a:r>
              <a:rPr lang="en-GB" sz="3100" dirty="0" err="1"/>
              <a:t>br</a:t>
            </a:r>
            <a:r>
              <a:rPr lang="en-GB" sz="3100" dirty="0"/>
              <a:t> /&gt;</a:t>
            </a:r>
          </a:p>
          <a:p>
            <a:pPr marL="0" indent="0">
              <a:buNone/>
            </a:pPr>
            <a:r>
              <a:rPr lang="en-GB" sz="3100" dirty="0"/>
              <a:t>Comments:&lt;</a:t>
            </a:r>
            <a:r>
              <a:rPr lang="en-GB" sz="3100" dirty="0" err="1"/>
              <a:t>br</a:t>
            </a:r>
            <a:r>
              <a:rPr lang="en-GB" sz="3100" dirty="0"/>
              <a:t> /&gt;</a:t>
            </a:r>
          </a:p>
          <a:p>
            <a:pPr marL="0" indent="0">
              <a:buNone/>
            </a:pPr>
            <a:r>
              <a:rPr lang="en-GB" sz="3100" dirty="0"/>
              <a:t>&lt;?</a:t>
            </a:r>
            <a:r>
              <a:rPr lang="en-GB" sz="3100" dirty="0" err="1"/>
              <a:t>php</a:t>
            </a:r>
            <a:r>
              <a:rPr lang="en-GB" sz="3100" dirty="0"/>
              <a:t> echo $_POST['comments']; ?&gt;</a:t>
            </a:r>
          </a:p>
          <a:p>
            <a:pPr marL="0" indent="0">
              <a:buNone/>
            </a:pPr>
            <a:r>
              <a:rPr lang="en-GB" sz="3100" dirty="0"/>
              <a:t>&lt;/body&gt;</a:t>
            </a:r>
          </a:p>
          <a:p>
            <a:pPr marL="0" indent="0">
              <a:buNone/>
            </a:pPr>
            <a:r>
              <a:rPr lang="en-GB" sz="3100" dirty="0"/>
              <a:t>&lt;/html&gt;</a:t>
            </a:r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2979682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Validating forms with PHP. </a:t>
            </a:r>
            <a:r>
              <a:rPr lang="en-GB" b="1" i="1" dirty="0" err="1">
                <a:solidFill>
                  <a:srgbClr val="FF0000"/>
                </a:solidFill>
              </a:rPr>
              <a:t>htmlspecialchars</a:t>
            </a:r>
            <a:r>
              <a:rPr lang="en-GB" b="1" i="1" dirty="0">
                <a:solidFill>
                  <a:srgbClr val="FF0000"/>
                </a:solidFill>
              </a:rPr>
              <a:t>()</a:t>
            </a: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817" y="1431234"/>
            <a:ext cx="7023653" cy="54267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100" b="1" dirty="0">
                <a:solidFill>
                  <a:schemeClr val="accent1">
                    <a:lumMod val="75000"/>
                  </a:schemeClr>
                </a:solidFill>
              </a:rPr>
              <a:t>&lt;?</a:t>
            </a:r>
            <a:r>
              <a:rPr lang="en-GB" sz="2100" b="1" dirty="0" err="1">
                <a:solidFill>
                  <a:schemeClr val="accent1">
                    <a:lumMod val="75000"/>
                  </a:schemeClr>
                </a:solidFill>
              </a:rPr>
              <a:t>php</a:t>
            </a:r>
            <a:endParaRPr lang="en-GB" sz="21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2100" b="1" dirty="0">
                <a:solidFill>
                  <a:schemeClr val="accent1">
                    <a:lumMod val="75000"/>
                  </a:schemeClr>
                </a:solidFill>
              </a:rPr>
              <a:t>$</a:t>
            </a:r>
            <a:r>
              <a:rPr lang="en-GB" sz="2100" b="1" dirty="0" err="1">
                <a:solidFill>
                  <a:schemeClr val="accent1">
                    <a:lumMod val="75000"/>
                  </a:schemeClr>
                </a:solidFill>
              </a:rPr>
              <a:t>yourname</a:t>
            </a:r>
            <a:r>
              <a:rPr lang="en-GB" sz="2100" b="1" dirty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GB" sz="2100" b="1" dirty="0" err="1">
                <a:solidFill>
                  <a:schemeClr val="accent1">
                    <a:lumMod val="75000"/>
                  </a:schemeClr>
                </a:solidFill>
              </a:rPr>
              <a:t>htmlspecialchars</a:t>
            </a:r>
            <a:r>
              <a:rPr lang="en-GB" sz="2100" b="1" dirty="0">
                <a:solidFill>
                  <a:schemeClr val="accent1">
                    <a:lumMod val="75000"/>
                  </a:schemeClr>
                </a:solidFill>
              </a:rPr>
              <a:t>($_POST['</a:t>
            </a:r>
            <a:r>
              <a:rPr lang="en-GB" sz="2100" b="1" dirty="0" err="1">
                <a:solidFill>
                  <a:schemeClr val="accent1">
                    <a:lumMod val="75000"/>
                  </a:schemeClr>
                </a:solidFill>
              </a:rPr>
              <a:t>yourname</a:t>
            </a:r>
            <a:r>
              <a:rPr lang="en-GB" sz="2100" b="1" dirty="0">
                <a:solidFill>
                  <a:schemeClr val="accent1">
                    <a:lumMod val="75000"/>
                  </a:schemeClr>
                </a:solidFill>
              </a:rPr>
              <a:t>']);</a:t>
            </a:r>
          </a:p>
          <a:p>
            <a:pPr marL="0" indent="0">
              <a:buNone/>
            </a:pPr>
            <a:r>
              <a:rPr lang="en-GB" sz="2100" b="1" dirty="0">
                <a:solidFill>
                  <a:schemeClr val="accent1">
                    <a:lumMod val="75000"/>
                  </a:schemeClr>
                </a:solidFill>
              </a:rPr>
              <a:t>$email    = </a:t>
            </a:r>
            <a:r>
              <a:rPr lang="en-GB" sz="2100" b="1" dirty="0" err="1">
                <a:solidFill>
                  <a:schemeClr val="accent1">
                    <a:lumMod val="75000"/>
                  </a:schemeClr>
                </a:solidFill>
              </a:rPr>
              <a:t>htmlspecialchars</a:t>
            </a:r>
            <a:r>
              <a:rPr lang="en-GB" sz="2100" b="1" dirty="0">
                <a:solidFill>
                  <a:schemeClr val="accent1">
                    <a:lumMod val="75000"/>
                  </a:schemeClr>
                </a:solidFill>
              </a:rPr>
              <a:t>($_POST['email']);</a:t>
            </a:r>
          </a:p>
          <a:p>
            <a:pPr marL="0" indent="0">
              <a:buNone/>
            </a:pPr>
            <a:r>
              <a:rPr lang="en-GB" sz="2100" b="1" dirty="0">
                <a:solidFill>
                  <a:schemeClr val="accent1">
                    <a:lumMod val="75000"/>
                  </a:schemeClr>
                </a:solidFill>
              </a:rPr>
              <a:t>$</a:t>
            </a:r>
            <a:r>
              <a:rPr lang="en-GB" sz="2100" b="1" dirty="0" err="1">
                <a:solidFill>
                  <a:schemeClr val="accent1">
                    <a:lumMod val="75000"/>
                  </a:schemeClr>
                </a:solidFill>
              </a:rPr>
              <a:t>likeit</a:t>
            </a:r>
            <a:r>
              <a:rPr lang="en-GB" sz="2100" b="1" dirty="0">
                <a:solidFill>
                  <a:schemeClr val="accent1">
                    <a:lumMod val="75000"/>
                  </a:schemeClr>
                </a:solidFill>
              </a:rPr>
              <a:t>   = </a:t>
            </a:r>
            <a:r>
              <a:rPr lang="en-GB" sz="2100" b="1" dirty="0" err="1">
                <a:solidFill>
                  <a:schemeClr val="accent1">
                    <a:lumMod val="75000"/>
                  </a:schemeClr>
                </a:solidFill>
              </a:rPr>
              <a:t>htmlspecialchars</a:t>
            </a:r>
            <a:r>
              <a:rPr lang="en-GB" sz="2100" b="1" dirty="0">
                <a:solidFill>
                  <a:schemeClr val="accent1">
                    <a:lumMod val="75000"/>
                  </a:schemeClr>
                </a:solidFill>
              </a:rPr>
              <a:t>($_POST['</a:t>
            </a:r>
            <a:r>
              <a:rPr lang="en-GB" sz="2100" b="1" dirty="0" err="1">
                <a:solidFill>
                  <a:schemeClr val="accent1">
                    <a:lumMod val="75000"/>
                  </a:schemeClr>
                </a:solidFill>
              </a:rPr>
              <a:t>likeit</a:t>
            </a:r>
            <a:r>
              <a:rPr lang="en-GB" sz="2100" b="1" dirty="0">
                <a:solidFill>
                  <a:schemeClr val="accent1">
                    <a:lumMod val="75000"/>
                  </a:schemeClr>
                </a:solidFill>
              </a:rPr>
              <a:t>']);</a:t>
            </a:r>
          </a:p>
          <a:p>
            <a:pPr marL="0" indent="0">
              <a:buNone/>
            </a:pPr>
            <a:r>
              <a:rPr lang="en-GB" sz="2100" b="1" dirty="0">
                <a:solidFill>
                  <a:schemeClr val="accent1">
                    <a:lumMod val="75000"/>
                  </a:schemeClr>
                </a:solidFill>
              </a:rPr>
              <a:t>$comments = </a:t>
            </a:r>
            <a:r>
              <a:rPr lang="en-GB" sz="2100" b="1" dirty="0" err="1">
                <a:solidFill>
                  <a:schemeClr val="accent1">
                    <a:lumMod val="75000"/>
                  </a:schemeClr>
                </a:solidFill>
              </a:rPr>
              <a:t>htmlspecialchars</a:t>
            </a:r>
            <a:r>
              <a:rPr lang="en-GB" sz="2100" b="1" dirty="0">
                <a:solidFill>
                  <a:schemeClr val="accent1">
                    <a:lumMod val="75000"/>
                  </a:schemeClr>
                </a:solidFill>
              </a:rPr>
              <a:t>($_POST['comments']);</a:t>
            </a:r>
          </a:p>
          <a:p>
            <a:pPr marL="0" indent="0">
              <a:buNone/>
            </a:pPr>
            <a:r>
              <a:rPr lang="en-GB" sz="2100" b="1" dirty="0">
                <a:solidFill>
                  <a:schemeClr val="accent1">
                    <a:lumMod val="75000"/>
                  </a:schemeClr>
                </a:solidFill>
              </a:rPr>
              <a:t>?&gt;</a:t>
            </a:r>
          </a:p>
          <a:p>
            <a:pPr marL="0" indent="0">
              <a:buNone/>
            </a:pPr>
            <a:r>
              <a:rPr lang="en-GB" sz="2100" b="1" dirty="0"/>
              <a:t>&lt;html&gt;&lt;body&gt;</a:t>
            </a:r>
          </a:p>
          <a:p>
            <a:pPr marL="0" indent="0">
              <a:buNone/>
            </a:pPr>
            <a:r>
              <a:rPr lang="en-GB" sz="2100" dirty="0"/>
              <a:t>Your name is: &lt;?</a:t>
            </a:r>
            <a:r>
              <a:rPr lang="en-GB" sz="2100" dirty="0" err="1"/>
              <a:t>php</a:t>
            </a:r>
            <a:r>
              <a:rPr lang="en-GB" sz="2100" dirty="0"/>
              <a:t> echo $</a:t>
            </a:r>
            <a:r>
              <a:rPr lang="en-GB" sz="2100" dirty="0" err="1"/>
              <a:t>yourname</a:t>
            </a:r>
            <a:r>
              <a:rPr lang="en-GB" sz="2100" dirty="0"/>
              <a:t>; ?&gt;&lt;</a:t>
            </a:r>
            <a:r>
              <a:rPr lang="en-GB" sz="2100" dirty="0" err="1"/>
              <a:t>br</a:t>
            </a:r>
            <a:r>
              <a:rPr lang="en-GB" sz="2100" dirty="0"/>
              <a:t> /&gt;</a:t>
            </a:r>
          </a:p>
          <a:p>
            <a:pPr marL="0" indent="0">
              <a:buNone/>
            </a:pPr>
            <a:r>
              <a:rPr lang="en-GB" sz="2100" dirty="0"/>
              <a:t>Your e-mail: &lt;?</a:t>
            </a:r>
            <a:r>
              <a:rPr lang="en-GB" sz="2100" dirty="0" err="1"/>
              <a:t>php</a:t>
            </a:r>
            <a:r>
              <a:rPr lang="en-GB" sz="2100" dirty="0"/>
              <a:t> echo $email; ?&gt;&lt;</a:t>
            </a:r>
            <a:r>
              <a:rPr lang="en-GB" sz="2100" dirty="0" err="1"/>
              <a:t>br</a:t>
            </a:r>
            <a:r>
              <a:rPr lang="en-GB" sz="2100" dirty="0"/>
              <a:t> /&gt;&lt;</a:t>
            </a:r>
            <a:r>
              <a:rPr lang="en-GB" sz="2100" dirty="0" err="1"/>
              <a:t>br</a:t>
            </a:r>
            <a:r>
              <a:rPr lang="en-GB" sz="2100" dirty="0"/>
              <a:t> /&gt;</a:t>
            </a:r>
          </a:p>
          <a:p>
            <a:pPr marL="0" indent="0">
              <a:buNone/>
            </a:pPr>
            <a:r>
              <a:rPr lang="en-GB" sz="2100" dirty="0"/>
              <a:t>Do you like this website? &lt;?</a:t>
            </a:r>
            <a:r>
              <a:rPr lang="en-GB" sz="2100" dirty="0" err="1"/>
              <a:t>php</a:t>
            </a:r>
            <a:r>
              <a:rPr lang="en-GB" sz="2100" dirty="0"/>
              <a:t> echo $</a:t>
            </a:r>
            <a:r>
              <a:rPr lang="en-GB" sz="2100" dirty="0" err="1"/>
              <a:t>likeit</a:t>
            </a:r>
            <a:r>
              <a:rPr lang="en-GB" sz="2100" dirty="0"/>
              <a:t>; ?&gt;&lt;</a:t>
            </a:r>
            <a:r>
              <a:rPr lang="en-GB" sz="2100" dirty="0" err="1"/>
              <a:t>br</a:t>
            </a:r>
            <a:r>
              <a:rPr lang="en-GB" sz="2100" dirty="0"/>
              <a:t> /&gt;&lt;</a:t>
            </a:r>
            <a:r>
              <a:rPr lang="en-GB" sz="2100" dirty="0" err="1"/>
              <a:t>br</a:t>
            </a:r>
            <a:r>
              <a:rPr lang="en-GB" sz="2100" dirty="0"/>
              <a:t> /&gt;</a:t>
            </a:r>
          </a:p>
          <a:p>
            <a:pPr marL="0" indent="0">
              <a:buNone/>
            </a:pPr>
            <a:r>
              <a:rPr lang="en-GB" sz="2100" dirty="0"/>
              <a:t>Comments:&lt;</a:t>
            </a:r>
            <a:r>
              <a:rPr lang="en-GB" sz="2100" dirty="0" err="1"/>
              <a:t>br</a:t>
            </a:r>
            <a:r>
              <a:rPr lang="en-GB" sz="2100" dirty="0"/>
              <a:t> /&gt;</a:t>
            </a:r>
          </a:p>
          <a:p>
            <a:pPr marL="0" indent="0">
              <a:buNone/>
            </a:pPr>
            <a:r>
              <a:rPr lang="en-GB" sz="2100" dirty="0"/>
              <a:t>&lt;?</a:t>
            </a:r>
            <a:r>
              <a:rPr lang="en-GB" sz="2100" dirty="0" err="1"/>
              <a:t>php</a:t>
            </a:r>
            <a:r>
              <a:rPr lang="en-GB" sz="2100" dirty="0"/>
              <a:t> echo $comments; ?&gt;</a:t>
            </a:r>
          </a:p>
          <a:p>
            <a:pPr marL="0" indent="0">
              <a:buNone/>
            </a:pPr>
            <a:r>
              <a:rPr lang="en-GB" sz="2100" b="1" dirty="0"/>
              <a:t>&lt;/body&gt;&lt;/html&gt;</a:t>
            </a:r>
            <a:endParaRPr lang="en-GB" sz="21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82678" y="2160104"/>
            <a:ext cx="4293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This function will replace HTML chars like </a:t>
            </a:r>
            <a:r>
              <a:rPr lang="en-GB" sz="2400" b="1" i="1" dirty="0">
                <a:solidFill>
                  <a:srgbClr val="FF0000"/>
                </a:solidFill>
              </a:rPr>
              <a:t>&lt;</a:t>
            </a:r>
            <a:r>
              <a:rPr lang="en-GB" sz="2400" b="1" i="1" dirty="0"/>
              <a:t> </a:t>
            </a:r>
            <a:r>
              <a:rPr lang="en-GB" sz="2400" dirty="0"/>
              <a:t>and</a:t>
            </a:r>
            <a:r>
              <a:rPr lang="en-GB" sz="2400" b="1" i="1" dirty="0"/>
              <a:t> </a:t>
            </a:r>
            <a:r>
              <a:rPr lang="en-GB" sz="2400" b="1" i="1" dirty="0">
                <a:solidFill>
                  <a:srgbClr val="FF0000"/>
                </a:solidFill>
              </a:rPr>
              <a:t>&gt;</a:t>
            </a:r>
            <a:r>
              <a:rPr lang="en-GB" sz="2400" b="1" dirty="0"/>
              <a:t> </a:t>
            </a:r>
            <a:r>
              <a:rPr lang="en-GB" sz="2400" dirty="0"/>
              <a:t>to their HTML version </a:t>
            </a:r>
            <a:r>
              <a:rPr lang="en-GB" sz="2400" b="1" dirty="0">
                <a:solidFill>
                  <a:srgbClr val="FF0000"/>
                </a:solidFill>
              </a:rPr>
              <a:t>&amp;</a:t>
            </a:r>
            <a:r>
              <a:rPr lang="en-GB" sz="2400" b="1" dirty="0" err="1">
                <a:solidFill>
                  <a:srgbClr val="FF0000"/>
                </a:solidFill>
              </a:rPr>
              <a:t>lt</a:t>
            </a:r>
            <a:r>
              <a:rPr lang="en-GB" sz="2400" b="1" dirty="0">
                <a:solidFill>
                  <a:srgbClr val="FF0000"/>
                </a:solidFill>
              </a:rPr>
              <a:t>; </a:t>
            </a:r>
            <a:r>
              <a:rPr lang="en-GB" sz="2400" dirty="0"/>
              <a:t>and </a:t>
            </a:r>
            <a:r>
              <a:rPr lang="en-GB" sz="2400" b="1" dirty="0">
                <a:solidFill>
                  <a:srgbClr val="FF0000"/>
                </a:solidFill>
              </a:rPr>
              <a:t>&amp;</a:t>
            </a:r>
            <a:r>
              <a:rPr lang="en-GB" sz="2400" b="1" dirty="0" err="1">
                <a:solidFill>
                  <a:srgbClr val="FF0000"/>
                </a:solidFill>
              </a:rPr>
              <a:t>gt</a:t>
            </a:r>
            <a:r>
              <a:rPr lang="en-GB" sz="2400" dirty="0">
                <a:solidFill>
                  <a:srgbClr val="FF0000"/>
                </a:solidFill>
              </a:rPr>
              <a:t>;</a:t>
            </a:r>
            <a:r>
              <a:rPr lang="en-GB" sz="2400" dirty="0"/>
              <a:t>.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834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we need the </a:t>
            </a:r>
            <a:r>
              <a:rPr lang="en-GB" b="1" i="1" dirty="0" err="1">
                <a:solidFill>
                  <a:srgbClr val="FF0000"/>
                </a:solidFill>
              </a:rPr>
              <a:t>htmlspecialchars</a:t>
            </a:r>
            <a:r>
              <a:rPr lang="en-GB" b="1" i="1" dirty="0">
                <a:solidFill>
                  <a:srgbClr val="FF0000"/>
                </a:solidFill>
              </a:rPr>
              <a:t>() </a:t>
            </a:r>
            <a:r>
              <a:rPr lang="en-GB" dirty="0"/>
              <a:t>?</a:t>
            </a:r>
            <a:br>
              <a:rPr lang="en-GB" b="1" i="1" dirty="0">
                <a:solidFill>
                  <a:srgbClr val="FF0000"/>
                </a:solidFill>
              </a:rPr>
            </a:br>
            <a:r>
              <a:rPr lang="en-GB" b="1" i="1" dirty="0">
                <a:solidFill>
                  <a:srgbClr val="0070C0"/>
                </a:solidFill>
              </a:rPr>
              <a:t>Example.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dirty="0"/>
              <a:t>&lt;script&gt;</a:t>
            </a:r>
            <a:r>
              <a:rPr lang="en-GB" dirty="0" err="1"/>
              <a:t>location.href</a:t>
            </a:r>
            <a:r>
              <a:rPr lang="en-GB" dirty="0"/>
              <a:t>('http://www.SPAM.com')&lt;/script&gt;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&amp;</a:t>
            </a:r>
            <a:r>
              <a:rPr lang="en-GB" dirty="0" err="1"/>
              <a:t>lt;script&amp;gt;location.href</a:t>
            </a:r>
            <a:r>
              <a:rPr lang="en-GB" dirty="0"/>
              <a:t>('http://www.SPAM.com')&amp;lt;/script&amp;gt;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94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else to check?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Let's do two more things:</a:t>
            </a:r>
            <a:br>
              <a:rPr lang="en-GB" dirty="0"/>
            </a:br>
            <a:r>
              <a:rPr lang="en-GB" dirty="0"/>
              <a:t>	1. strip unnecessary characters from the data.</a:t>
            </a:r>
            <a:br>
              <a:rPr lang="en-GB" dirty="0"/>
            </a:br>
            <a:r>
              <a:rPr lang="en-GB" dirty="0"/>
              <a:t>	2. if quotes are escaped with a slash \ let's remove that.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453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922" y="10078"/>
            <a:ext cx="10515600" cy="6847922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  <a:p>
            <a:pPr marL="0" indent="0">
              <a:buNone/>
            </a:pPr>
            <a:r>
              <a:rPr lang="en-GB" sz="8000" dirty="0"/>
              <a:t>&lt;?</a:t>
            </a:r>
            <a:r>
              <a:rPr lang="en-GB" sz="8000" dirty="0" err="1"/>
              <a:t>php</a:t>
            </a:r>
            <a:endParaRPr lang="en-GB" sz="8000" dirty="0"/>
          </a:p>
          <a:p>
            <a:pPr marL="0" indent="0">
              <a:buNone/>
            </a:pPr>
            <a:r>
              <a:rPr lang="en-GB" sz="8000" dirty="0"/>
              <a:t>$</a:t>
            </a:r>
            <a:r>
              <a:rPr lang="en-GB" sz="8000" dirty="0" err="1"/>
              <a:t>yourname</a:t>
            </a:r>
            <a:r>
              <a:rPr lang="en-GB" sz="8000" dirty="0"/>
              <a:t> = </a:t>
            </a:r>
            <a:r>
              <a:rPr lang="en-GB" sz="8000" dirty="0" err="1"/>
              <a:t>check_input</a:t>
            </a:r>
            <a:r>
              <a:rPr lang="en-GB" sz="8000" dirty="0"/>
              <a:t>($_POST['</a:t>
            </a:r>
            <a:r>
              <a:rPr lang="en-GB" sz="8000" dirty="0" err="1"/>
              <a:t>yourname</a:t>
            </a:r>
            <a:r>
              <a:rPr lang="en-GB" sz="8000" dirty="0"/>
              <a:t>']);</a:t>
            </a:r>
          </a:p>
          <a:p>
            <a:pPr marL="0" indent="0">
              <a:buNone/>
            </a:pPr>
            <a:r>
              <a:rPr lang="en-GB" sz="8000" dirty="0"/>
              <a:t>$email    = </a:t>
            </a:r>
            <a:r>
              <a:rPr lang="en-GB" sz="8000" dirty="0" err="1"/>
              <a:t>check_input</a:t>
            </a:r>
            <a:r>
              <a:rPr lang="en-GB" sz="8000" dirty="0"/>
              <a:t>($_POST['email']);</a:t>
            </a:r>
          </a:p>
          <a:p>
            <a:pPr marL="0" indent="0">
              <a:buNone/>
            </a:pPr>
            <a:r>
              <a:rPr lang="en-GB" sz="8000" dirty="0"/>
              <a:t>$</a:t>
            </a:r>
            <a:r>
              <a:rPr lang="en-GB" sz="8000" dirty="0" err="1"/>
              <a:t>likeit</a:t>
            </a:r>
            <a:r>
              <a:rPr lang="en-GB" sz="8000" dirty="0"/>
              <a:t>   = </a:t>
            </a:r>
            <a:r>
              <a:rPr lang="en-GB" sz="8000" dirty="0" err="1"/>
              <a:t>check_input</a:t>
            </a:r>
            <a:r>
              <a:rPr lang="en-GB" sz="8000" dirty="0"/>
              <a:t>($_POST['</a:t>
            </a:r>
            <a:r>
              <a:rPr lang="en-GB" sz="8000" dirty="0" err="1"/>
              <a:t>likeit</a:t>
            </a:r>
            <a:r>
              <a:rPr lang="en-GB" sz="8000" dirty="0"/>
              <a:t>']);</a:t>
            </a:r>
          </a:p>
          <a:p>
            <a:pPr marL="0" indent="0">
              <a:buNone/>
            </a:pPr>
            <a:r>
              <a:rPr lang="en-GB" sz="8000" dirty="0"/>
              <a:t>$comments = </a:t>
            </a:r>
            <a:r>
              <a:rPr lang="en-GB" sz="8000" dirty="0" err="1"/>
              <a:t>check_input</a:t>
            </a:r>
            <a:r>
              <a:rPr lang="en-GB" sz="8000" dirty="0"/>
              <a:t>($_POST['comments']);</a:t>
            </a:r>
          </a:p>
          <a:p>
            <a:pPr marL="0" indent="0">
              <a:buNone/>
            </a:pPr>
            <a:r>
              <a:rPr lang="en-GB" sz="8000" dirty="0"/>
              <a:t>?&gt;</a:t>
            </a:r>
          </a:p>
          <a:p>
            <a:pPr marL="0" indent="0">
              <a:buNone/>
            </a:pPr>
            <a:r>
              <a:rPr lang="en-GB" sz="8000" dirty="0"/>
              <a:t>&lt;html&gt;&lt;body&gt;</a:t>
            </a:r>
          </a:p>
          <a:p>
            <a:pPr marL="0" indent="0">
              <a:buNone/>
            </a:pPr>
            <a:r>
              <a:rPr lang="en-GB" sz="8000" dirty="0"/>
              <a:t>Your name is: &lt;?</a:t>
            </a:r>
            <a:r>
              <a:rPr lang="en-GB" sz="8000" dirty="0" err="1"/>
              <a:t>php</a:t>
            </a:r>
            <a:r>
              <a:rPr lang="en-GB" sz="8000" dirty="0"/>
              <a:t> echo $</a:t>
            </a:r>
            <a:r>
              <a:rPr lang="en-GB" sz="8000" dirty="0" err="1"/>
              <a:t>yourname</a:t>
            </a:r>
            <a:r>
              <a:rPr lang="en-GB" sz="8000" dirty="0"/>
              <a:t>; ?&gt;&lt;</a:t>
            </a:r>
            <a:r>
              <a:rPr lang="en-GB" sz="8000" dirty="0" err="1"/>
              <a:t>br</a:t>
            </a:r>
            <a:r>
              <a:rPr lang="en-GB" sz="8000" dirty="0"/>
              <a:t> /&gt;</a:t>
            </a:r>
          </a:p>
          <a:p>
            <a:pPr marL="0" indent="0">
              <a:buNone/>
            </a:pPr>
            <a:r>
              <a:rPr lang="en-GB" sz="8000" dirty="0"/>
              <a:t>Your e-mail: &lt;?</a:t>
            </a:r>
            <a:r>
              <a:rPr lang="en-GB" sz="8000" dirty="0" err="1"/>
              <a:t>php</a:t>
            </a:r>
            <a:r>
              <a:rPr lang="en-GB" sz="8000" dirty="0"/>
              <a:t> echo $email; ?&gt;&lt;</a:t>
            </a:r>
            <a:r>
              <a:rPr lang="en-GB" sz="8000" dirty="0" err="1"/>
              <a:t>br</a:t>
            </a:r>
            <a:r>
              <a:rPr lang="en-GB" sz="8000" dirty="0"/>
              <a:t> /&gt;&lt;</a:t>
            </a:r>
            <a:r>
              <a:rPr lang="en-GB" sz="8000" dirty="0" err="1"/>
              <a:t>br</a:t>
            </a:r>
            <a:r>
              <a:rPr lang="en-GB" sz="8000" dirty="0"/>
              <a:t> /&gt;</a:t>
            </a:r>
          </a:p>
          <a:p>
            <a:pPr marL="0" indent="0">
              <a:buNone/>
            </a:pPr>
            <a:r>
              <a:rPr lang="en-GB" sz="8000" dirty="0"/>
              <a:t>Do you like this website? &lt;?</a:t>
            </a:r>
            <a:r>
              <a:rPr lang="en-GB" sz="8000" dirty="0" err="1"/>
              <a:t>php</a:t>
            </a:r>
            <a:r>
              <a:rPr lang="en-GB" sz="8000" dirty="0"/>
              <a:t> echo $</a:t>
            </a:r>
            <a:r>
              <a:rPr lang="en-GB" sz="8000" dirty="0" err="1"/>
              <a:t>likeit</a:t>
            </a:r>
            <a:r>
              <a:rPr lang="en-GB" sz="8000" dirty="0"/>
              <a:t>; ?&gt;&lt;</a:t>
            </a:r>
            <a:r>
              <a:rPr lang="en-GB" sz="8000" dirty="0" err="1"/>
              <a:t>br</a:t>
            </a:r>
            <a:r>
              <a:rPr lang="en-GB" sz="8000" dirty="0"/>
              <a:t> /&gt;&lt;</a:t>
            </a:r>
            <a:r>
              <a:rPr lang="en-GB" sz="8000" dirty="0" err="1"/>
              <a:t>br</a:t>
            </a:r>
            <a:r>
              <a:rPr lang="en-GB" sz="8000" dirty="0"/>
              <a:t> /&gt;</a:t>
            </a:r>
          </a:p>
          <a:p>
            <a:pPr marL="0" indent="0">
              <a:buNone/>
            </a:pPr>
            <a:r>
              <a:rPr lang="en-GB" sz="8000" dirty="0"/>
              <a:t>Comments:&lt;</a:t>
            </a:r>
            <a:r>
              <a:rPr lang="en-GB" sz="8000" dirty="0" err="1"/>
              <a:t>br</a:t>
            </a:r>
            <a:r>
              <a:rPr lang="en-GB" sz="8000" dirty="0"/>
              <a:t> /&gt;</a:t>
            </a:r>
          </a:p>
          <a:p>
            <a:pPr marL="0" indent="0">
              <a:buNone/>
            </a:pPr>
            <a:r>
              <a:rPr lang="en-GB" sz="8000" dirty="0"/>
              <a:t>&lt;?</a:t>
            </a:r>
            <a:r>
              <a:rPr lang="en-GB" sz="8000" dirty="0" err="1"/>
              <a:t>php</a:t>
            </a:r>
            <a:r>
              <a:rPr lang="en-GB" sz="8000" dirty="0"/>
              <a:t> echo $comments; ?&gt;</a:t>
            </a:r>
          </a:p>
          <a:p>
            <a:pPr marL="0" indent="0">
              <a:buNone/>
            </a:pPr>
            <a:r>
              <a:rPr lang="en-GB" sz="8000" dirty="0"/>
              <a:t>&lt;/body&gt;&lt;/html&gt;</a:t>
            </a:r>
          </a:p>
          <a:p>
            <a:pPr marL="0" indent="0">
              <a:buNone/>
            </a:pPr>
            <a:r>
              <a:rPr lang="en-GB" sz="8000" dirty="0"/>
              <a:t>&lt;?</a:t>
            </a:r>
            <a:r>
              <a:rPr lang="en-GB" sz="8000" dirty="0" err="1"/>
              <a:t>php</a:t>
            </a:r>
            <a:endParaRPr lang="en-GB" sz="8000" dirty="0"/>
          </a:p>
          <a:p>
            <a:pPr marL="0" indent="0">
              <a:buNone/>
            </a:pPr>
            <a:r>
              <a:rPr lang="en-GB" sz="7600" dirty="0"/>
              <a:t>function </a:t>
            </a:r>
            <a:r>
              <a:rPr lang="en-GB" sz="7600" dirty="0" err="1"/>
              <a:t>check_input</a:t>
            </a:r>
            <a:r>
              <a:rPr lang="en-GB" sz="7600" dirty="0"/>
              <a:t>($data){</a:t>
            </a:r>
          </a:p>
          <a:p>
            <a:pPr marL="0" indent="0">
              <a:buNone/>
            </a:pPr>
            <a:r>
              <a:rPr lang="en-GB" sz="7600" dirty="0"/>
              <a:t>    $data = trim($data);</a:t>
            </a:r>
          </a:p>
          <a:p>
            <a:pPr marL="0" indent="0">
              <a:buNone/>
            </a:pPr>
            <a:r>
              <a:rPr lang="en-GB" sz="7600" dirty="0"/>
              <a:t>    $data = </a:t>
            </a:r>
            <a:r>
              <a:rPr lang="en-GB" sz="7600" dirty="0" err="1"/>
              <a:t>stripslashes</a:t>
            </a:r>
            <a:r>
              <a:rPr lang="en-GB" sz="7600" dirty="0"/>
              <a:t>($data);</a:t>
            </a:r>
          </a:p>
          <a:p>
            <a:pPr marL="0" indent="0">
              <a:buNone/>
            </a:pPr>
            <a:r>
              <a:rPr lang="en-GB" sz="7600" dirty="0"/>
              <a:t>    $data = </a:t>
            </a:r>
            <a:r>
              <a:rPr lang="en-GB" sz="7600" dirty="0" err="1"/>
              <a:t>htmlspecialchars</a:t>
            </a:r>
            <a:r>
              <a:rPr lang="en-GB" sz="7600" dirty="0"/>
              <a:t>($data);</a:t>
            </a:r>
          </a:p>
          <a:p>
            <a:pPr marL="0" indent="0">
              <a:buNone/>
            </a:pPr>
            <a:r>
              <a:rPr lang="en-GB" sz="7600" dirty="0"/>
              <a:t>    return $data;</a:t>
            </a:r>
          </a:p>
          <a:p>
            <a:pPr marL="0" indent="0">
              <a:buNone/>
            </a:pPr>
            <a:r>
              <a:rPr lang="en-GB" sz="7600" dirty="0"/>
              <a:t>}?&gt;</a:t>
            </a:r>
            <a:endParaRPr lang="en-GB" sz="7600" dirty="0"/>
          </a:p>
        </p:txBody>
      </p:sp>
    </p:spTree>
    <p:extLst>
      <p:ext uri="{BB962C8B-B14F-4D97-AF65-F5344CB8AC3E}">
        <p14:creationId xmlns:p14="http://schemas.microsoft.com/office/powerpoint/2010/main" val="2156767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Let's edit the </a:t>
            </a:r>
            <a:r>
              <a:rPr lang="en-GB" b="1" i="1" dirty="0" err="1"/>
              <a:t>check_input</a:t>
            </a:r>
            <a:r>
              <a:rPr lang="en-GB" b="1" i="1" dirty="0"/>
              <a:t> </a:t>
            </a:r>
            <a:r>
              <a:rPr lang="en-GB" dirty="0"/>
              <a:t>function from the previous page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26426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function </a:t>
            </a:r>
            <a:r>
              <a:rPr lang="en-GB" dirty="0" err="1"/>
              <a:t>check_input</a:t>
            </a:r>
            <a:r>
              <a:rPr lang="en-GB" dirty="0"/>
              <a:t>($data, $problem=</a:t>
            </a:r>
            <a:r>
              <a:rPr lang="en-GB" dirty="0"/>
              <a:t>' '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{</a:t>
            </a:r>
          </a:p>
          <a:p>
            <a:pPr marL="0" indent="0">
              <a:buNone/>
            </a:pPr>
            <a:r>
              <a:rPr lang="en-GB" dirty="0"/>
              <a:t>    $data = trim($data);</a:t>
            </a:r>
          </a:p>
          <a:p>
            <a:pPr marL="0" indent="0">
              <a:buNone/>
            </a:pPr>
            <a:r>
              <a:rPr lang="en-GB" dirty="0"/>
              <a:t>    $data = </a:t>
            </a:r>
            <a:r>
              <a:rPr lang="en-GB" dirty="0" err="1"/>
              <a:t>stripslashes</a:t>
            </a:r>
            <a:r>
              <a:rPr lang="en-GB" dirty="0"/>
              <a:t>($data);</a:t>
            </a:r>
          </a:p>
          <a:p>
            <a:pPr marL="0" indent="0">
              <a:buNone/>
            </a:pPr>
            <a:r>
              <a:rPr lang="en-GB" dirty="0"/>
              <a:t>    $data = </a:t>
            </a:r>
            <a:r>
              <a:rPr lang="en-GB" dirty="0" err="1"/>
              <a:t>htmlspecialchars</a:t>
            </a:r>
            <a:r>
              <a:rPr lang="en-GB" dirty="0"/>
              <a:t>($data);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>
                <a:solidFill>
                  <a:srgbClr val="FF0000"/>
                </a:solidFill>
              </a:rPr>
              <a:t>if ($problem &amp;&amp; </a:t>
            </a:r>
            <a:r>
              <a:rPr lang="en-GB" dirty="0" err="1">
                <a:solidFill>
                  <a:srgbClr val="FF0000"/>
                </a:solidFill>
              </a:rPr>
              <a:t>strlen</a:t>
            </a:r>
            <a:r>
              <a:rPr lang="en-GB" dirty="0">
                <a:solidFill>
                  <a:srgbClr val="FF0000"/>
                </a:solidFill>
              </a:rPr>
              <a:t>($data) == 0)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    {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        die($problem);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    }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    return $data;</a:t>
            </a:r>
          </a:p>
          <a:p>
            <a:pPr marL="0" indent="0">
              <a:buNone/>
            </a:pPr>
            <a:r>
              <a:rPr lang="en-GB" dirty="0"/>
              <a:t>}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174436" y="5604014"/>
            <a:ext cx="7938051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/>
              <a:t>By default $problem is empty</a:t>
            </a:r>
          </a:p>
          <a:p>
            <a:r>
              <a:rPr lang="en-GB" sz="2000" dirty="0"/>
              <a:t>$</a:t>
            </a:r>
            <a:r>
              <a:rPr lang="en-GB" sz="2000" dirty="0" err="1"/>
              <a:t>yourname</a:t>
            </a:r>
            <a:r>
              <a:rPr lang="en-GB" sz="2000" dirty="0"/>
              <a:t> = </a:t>
            </a:r>
            <a:r>
              <a:rPr lang="en-GB" sz="2000" dirty="0" err="1"/>
              <a:t>check_input</a:t>
            </a:r>
            <a:r>
              <a:rPr lang="en-GB" sz="2000" dirty="0"/>
              <a:t>($_POST['</a:t>
            </a:r>
            <a:r>
              <a:rPr lang="en-GB" sz="2000" dirty="0" err="1"/>
              <a:t>yourname</a:t>
            </a:r>
            <a:r>
              <a:rPr lang="en-GB" sz="2000" dirty="0"/>
              <a:t>'], "Enter your name");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30767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8309113" cy="6705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/>
              <a:t>&lt;?</a:t>
            </a:r>
            <a:r>
              <a:rPr lang="en-GB" sz="2000" dirty="0" err="1"/>
              <a:t>php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$</a:t>
            </a:r>
            <a:r>
              <a:rPr lang="en-GB" sz="2000" dirty="0" err="1"/>
              <a:t>yourname</a:t>
            </a:r>
            <a:r>
              <a:rPr lang="en-GB" sz="2000" dirty="0"/>
              <a:t> = </a:t>
            </a:r>
            <a:r>
              <a:rPr lang="en-GB" sz="2000" dirty="0" err="1"/>
              <a:t>check_input</a:t>
            </a:r>
            <a:r>
              <a:rPr lang="en-GB" sz="2000" dirty="0"/>
              <a:t>($_POST['</a:t>
            </a:r>
            <a:r>
              <a:rPr lang="en-GB" sz="2000" dirty="0" err="1"/>
              <a:t>yourname</a:t>
            </a:r>
            <a:r>
              <a:rPr lang="en-GB" sz="2000" dirty="0"/>
              <a:t>'], "Enter your name");</a:t>
            </a:r>
          </a:p>
          <a:p>
            <a:pPr marL="0" indent="0">
              <a:buNone/>
            </a:pPr>
            <a:r>
              <a:rPr lang="en-GB" sz="2000" dirty="0"/>
              <a:t>$email    = </a:t>
            </a:r>
            <a:r>
              <a:rPr lang="en-GB" sz="2000" dirty="0" err="1"/>
              <a:t>check_input</a:t>
            </a:r>
            <a:r>
              <a:rPr lang="en-GB" sz="2000" dirty="0"/>
              <a:t>($_POST['email']);</a:t>
            </a:r>
          </a:p>
          <a:p>
            <a:pPr marL="0" indent="0">
              <a:buNone/>
            </a:pPr>
            <a:r>
              <a:rPr lang="en-GB" sz="2000" dirty="0"/>
              <a:t>$</a:t>
            </a:r>
            <a:r>
              <a:rPr lang="en-GB" sz="2000" dirty="0" err="1"/>
              <a:t>likeit</a:t>
            </a:r>
            <a:r>
              <a:rPr lang="en-GB" sz="2000" dirty="0"/>
              <a:t>   = </a:t>
            </a:r>
            <a:r>
              <a:rPr lang="en-GB" sz="2000" dirty="0" err="1"/>
              <a:t>check_input</a:t>
            </a:r>
            <a:r>
              <a:rPr lang="en-GB" sz="2000" dirty="0"/>
              <a:t>($_POST['</a:t>
            </a:r>
            <a:r>
              <a:rPr lang="en-GB" sz="2000" dirty="0" err="1"/>
              <a:t>likeit</a:t>
            </a:r>
            <a:r>
              <a:rPr lang="en-GB" sz="2000" dirty="0"/>
              <a:t>']);</a:t>
            </a:r>
          </a:p>
          <a:p>
            <a:pPr marL="0" indent="0">
              <a:buNone/>
            </a:pPr>
            <a:r>
              <a:rPr lang="en-GB" sz="2000" dirty="0"/>
              <a:t>$comments = </a:t>
            </a:r>
            <a:r>
              <a:rPr lang="en-GB" sz="2000" dirty="0" err="1"/>
              <a:t>check_input</a:t>
            </a:r>
            <a:r>
              <a:rPr lang="en-GB" sz="2000" dirty="0"/>
              <a:t>($_POST['comments'], "Write your comments");</a:t>
            </a:r>
          </a:p>
          <a:p>
            <a:pPr marL="0" indent="0">
              <a:buNone/>
            </a:pPr>
            <a:r>
              <a:rPr lang="en-GB" sz="2000" dirty="0"/>
              <a:t>?&gt;</a:t>
            </a:r>
          </a:p>
          <a:p>
            <a:pPr marL="0" indent="0">
              <a:buNone/>
            </a:pPr>
            <a:r>
              <a:rPr lang="en-GB" sz="2000" dirty="0"/>
              <a:t>&lt;html&gt;&lt;body&gt;</a:t>
            </a:r>
          </a:p>
          <a:p>
            <a:pPr marL="0" indent="0">
              <a:buNone/>
            </a:pPr>
            <a:r>
              <a:rPr lang="en-GB" sz="2000" dirty="0"/>
              <a:t>Your name is: &lt;?</a:t>
            </a:r>
            <a:r>
              <a:rPr lang="en-GB" sz="2000" dirty="0" err="1"/>
              <a:t>php</a:t>
            </a:r>
            <a:r>
              <a:rPr lang="en-GB" sz="2000" dirty="0"/>
              <a:t> echo $</a:t>
            </a:r>
            <a:r>
              <a:rPr lang="en-GB" sz="2000" dirty="0" err="1"/>
              <a:t>yourname</a:t>
            </a:r>
            <a:r>
              <a:rPr lang="en-GB" sz="2000" dirty="0"/>
              <a:t>; ?&gt;&lt;</a:t>
            </a:r>
            <a:r>
              <a:rPr lang="en-GB" sz="2000" dirty="0" err="1"/>
              <a:t>br</a:t>
            </a:r>
            <a:r>
              <a:rPr lang="en-GB" sz="2000" dirty="0"/>
              <a:t> /&gt;</a:t>
            </a:r>
          </a:p>
          <a:p>
            <a:pPr marL="0" indent="0">
              <a:buNone/>
            </a:pPr>
            <a:r>
              <a:rPr lang="en-GB" sz="2000" dirty="0"/>
              <a:t>Your e-mail: &lt;?</a:t>
            </a:r>
            <a:r>
              <a:rPr lang="en-GB" sz="2000" dirty="0" err="1"/>
              <a:t>php</a:t>
            </a:r>
            <a:r>
              <a:rPr lang="en-GB" sz="2000" dirty="0"/>
              <a:t> echo $email; ?&gt;&lt;</a:t>
            </a:r>
            <a:r>
              <a:rPr lang="en-GB" sz="2000" dirty="0" err="1"/>
              <a:t>br</a:t>
            </a:r>
            <a:r>
              <a:rPr lang="en-GB" sz="2000" dirty="0"/>
              <a:t> /&gt;&lt;</a:t>
            </a:r>
            <a:r>
              <a:rPr lang="en-GB" sz="2000" dirty="0" err="1"/>
              <a:t>br</a:t>
            </a:r>
            <a:r>
              <a:rPr lang="en-GB" sz="2000" dirty="0"/>
              <a:t> /&gt;</a:t>
            </a:r>
          </a:p>
          <a:p>
            <a:pPr marL="0" indent="0">
              <a:buNone/>
            </a:pPr>
            <a:r>
              <a:rPr lang="en-GB" sz="2000" dirty="0"/>
              <a:t>Do you like this website? &lt;?</a:t>
            </a:r>
            <a:r>
              <a:rPr lang="en-GB" sz="2000" dirty="0" err="1"/>
              <a:t>php</a:t>
            </a:r>
            <a:r>
              <a:rPr lang="en-GB" sz="2000" dirty="0"/>
              <a:t> echo $</a:t>
            </a:r>
            <a:r>
              <a:rPr lang="en-GB" sz="2000" dirty="0" err="1"/>
              <a:t>likeit</a:t>
            </a:r>
            <a:r>
              <a:rPr lang="en-GB" sz="2000" dirty="0"/>
              <a:t>; ?&gt;&lt;</a:t>
            </a:r>
            <a:r>
              <a:rPr lang="en-GB" sz="2000" dirty="0" err="1"/>
              <a:t>br</a:t>
            </a:r>
            <a:r>
              <a:rPr lang="en-GB" sz="2000" dirty="0"/>
              <a:t> /&gt;&lt;</a:t>
            </a:r>
            <a:r>
              <a:rPr lang="en-GB" sz="2000" dirty="0" err="1"/>
              <a:t>br</a:t>
            </a:r>
            <a:r>
              <a:rPr lang="en-GB" sz="2000" dirty="0"/>
              <a:t> /&gt;</a:t>
            </a:r>
          </a:p>
          <a:p>
            <a:pPr marL="0" indent="0">
              <a:buNone/>
            </a:pPr>
            <a:r>
              <a:rPr lang="en-GB" sz="2000" dirty="0"/>
              <a:t>Comments:&lt;</a:t>
            </a:r>
            <a:r>
              <a:rPr lang="en-GB" sz="2000" dirty="0" err="1"/>
              <a:t>br</a:t>
            </a:r>
            <a:r>
              <a:rPr lang="en-GB" sz="2000" dirty="0"/>
              <a:t> /&gt;</a:t>
            </a:r>
          </a:p>
          <a:p>
            <a:pPr marL="0" indent="0">
              <a:buNone/>
            </a:pPr>
            <a:r>
              <a:rPr lang="en-GB" sz="2000" dirty="0"/>
              <a:t>&lt;?</a:t>
            </a:r>
            <a:r>
              <a:rPr lang="en-GB" sz="2000" dirty="0" err="1"/>
              <a:t>php</a:t>
            </a:r>
            <a:r>
              <a:rPr lang="en-GB" sz="2000" dirty="0"/>
              <a:t> echo $comments; ?&gt;</a:t>
            </a:r>
          </a:p>
          <a:p>
            <a:pPr marL="0" indent="0">
              <a:buNone/>
            </a:pPr>
            <a:r>
              <a:rPr lang="en-GB" sz="2000" dirty="0"/>
              <a:t>&lt;/body&gt;&lt;/html&gt;</a:t>
            </a:r>
          </a:p>
          <a:p>
            <a:pPr marL="0" indent="0">
              <a:buNone/>
            </a:pPr>
            <a:endParaRPr lang="en-GB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7818784" y="2656314"/>
            <a:ext cx="42804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&lt;?</a:t>
            </a:r>
            <a:r>
              <a:rPr lang="en-GB" sz="2000" dirty="0" err="1"/>
              <a:t>php</a:t>
            </a:r>
            <a:endParaRPr lang="en-GB" sz="2000" dirty="0"/>
          </a:p>
          <a:p>
            <a:r>
              <a:rPr lang="en-GB" sz="2000" dirty="0"/>
              <a:t>function </a:t>
            </a:r>
            <a:r>
              <a:rPr lang="en-GB" sz="2000" dirty="0" err="1"/>
              <a:t>check_input</a:t>
            </a:r>
            <a:r>
              <a:rPr lang="en-GB" sz="2000" dirty="0"/>
              <a:t>($data, $problem=''){</a:t>
            </a:r>
          </a:p>
          <a:p>
            <a:r>
              <a:rPr lang="en-GB" sz="2000" dirty="0"/>
              <a:t>    $data = trim($data);</a:t>
            </a:r>
          </a:p>
          <a:p>
            <a:r>
              <a:rPr lang="en-GB" sz="2000" dirty="0"/>
              <a:t>    $data = </a:t>
            </a:r>
            <a:r>
              <a:rPr lang="en-GB" sz="2000" dirty="0" err="1"/>
              <a:t>stripslashes</a:t>
            </a:r>
            <a:r>
              <a:rPr lang="en-GB" sz="2000" dirty="0"/>
              <a:t>($data);</a:t>
            </a:r>
          </a:p>
          <a:p>
            <a:r>
              <a:rPr lang="en-GB" sz="2000" dirty="0"/>
              <a:t>    $data = </a:t>
            </a:r>
            <a:r>
              <a:rPr lang="en-GB" sz="2000" dirty="0" err="1"/>
              <a:t>htmlspecialchars</a:t>
            </a:r>
            <a:r>
              <a:rPr lang="en-GB" sz="2000" dirty="0"/>
              <a:t>($data);</a:t>
            </a:r>
          </a:p>
          <a:p>
            <a:r>
              <a:rPr lang="en-GB" sz="2000" b="1" dirty="0">
                <a:solidFill>
                  <a:srgbClr val="FF0000"/>
                </a:solidFill>
              </a:rPr>
              <a:t>    if ($problem &amp;&amp; </a:t>
            </a:r>
            <a:r>
              <a:rPr lang="en-GB" sz="2000" b="1" dirty="0" err="1">
                <a:solidFill>
                  <a:srgbClr val="FF0000"/>
                </a:solidFill>
              </a:rPr>
              <a:t>strlen</a:t>
            </a:r>
            <a:r>
              <a:rPr lang="en-GB" sz="2000" b="1" dirty="0">
                <a:solidFill>
                  <a:srgbClr val="FF0000"/>
                </a:solidFill>
              </a:rPr>
              <a:t>($data) == 0)</a:t>
            </a:r>
          </a:p>
          <a:p>
            <a:r>
              <a:rPr lang="en-GB" sz="2000" b="1" dirty="0">
                <a:solidFill>
                  <a:srgbClr val="FF0000"/>
                </a:solidFill>
              </a:rPr>
              <a:t>    {</a:t>
            </a:r>
          </a:p>
          <a:p>
            <a:r>
              <a:rPr lang="en-GB" sz="2000" b="1" dirty="0">
                <a:solidFill>
                  <a:srgbClr val="FF0000"/>
                </a:solidFill>
              </a:rPr>
              <a:t>        die($problem);</a:t>
            </a:r>
          </a:p>
          <a:p>
            <a:r>
              <a:rPr lang="en-GB" sz="2000" b="1" dirty="0">
                <a:solidFill>
                  <a:srgbClr val="FF0000"/>
                </a:solidFill>
              </a:rPr>
              <a:t>    }</a:t>
            </a:r>
          </a:p>
          <a:p>
            <a:r>
              <a:rPr lang="en-GB" sz="2000" b="1" dirty="0">
                <a:solidFill>
                  <a:srgbClr val="FF0000"/>
                </a:solidFill>
              </a:rPr>
              <a:t>    return $data;</a:t>
            </a:r>
          </a:p>
          <a:p>
            <a:r>
              <a:rPr lang="en-GB" sz="2000" b="1" dirty="0">
                <a:solidFill>
                  <a:srgbClr val="FF0000"/>
                </a:solidFill>
              </a:rPr>
              <a:t>}</a:t>
            </a:r>
          </a:p>
          <a:p>
            <a:r>
              <a:rPr lang="en-GB" sz="2000" dirty="0"/>
              <a:t>?&gt;</a:t>
            </a:r>
            <a:endParaRPr lang="en-GB" sz="2000" dirty="0"/>
          </a:p>
        </p:txBody>
      </p:sp>
      <p:sp>
        <p:nvSpPr>
          <p:cNvPr id="5" name="Arrow: Bent-Up 4"/>
          <p:cNvSpPr/>
          <p:nvPr/>
        </p:nvSpPr>
        <p:spPr>
          <a:xfrm>
            <a:off x="4784035" y="4703028"/>
            <a:ext cx="1895061" cy="86288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009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947624"/>
            <a:ext cx="5072270" cy="50093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/>
              <a:t>&lt;?</a:t>
            </a:r>
            <a:r>
              <a:rPr lang="en-GB" sz="2000" dirty="0" err="1"/>
              <a:t>php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function </a:t>
            </a:r>
            <a:r>
              <a:rPr lang="en-GB" sz="2000" dirty="0" err="1"/>
              <a:t>check_input</a:t>
            </a:r>
            <a:r>
              <a:rPr lang="en-GB" sz="2000" dirty="0"/>
              <a:t>($data, $problem='')</a:t>
            </a:r>
          </a:p>
          <a:p>
            <a:pPr marL="0" indent="0">
              <a:buNone/>
            </a:pPr>
            <a:r>
              <a:rPr lang="en-GB" sz="2000" dirty="0"/>
              <a:t>{</a:t>
            </a:r>
          </a:p>
          <a:p>
            <a:pPr marL="0" indent="0">
              <a:buNone/>
            </a:pPr>
            <a:r>
              <a:rPr lang="en-GB" sz="2000" dirty="0"/>
              <a:t>    $data = trim($data);</a:t>
            </a:r>
          </a:p>
          <a:p>
            <a:pPr marL="0" indent="0">
              <a:buNone/>
            </a:pPr>
            <a:r>
              <a:rPr lang="en-GB" sz="2000" dirty="0"/>
              <a:t>    $data = </a:t>
            </a:r>
            <a:r>
              <a:rPr lang="en-GB" sz="2000" dirty="0" err="1"/>
              <a:t>stripslashes</a:t>
            </a:r>
            <a:r>
              <a:rPr lang="en-GB" sz="2000" dirty="0"/>
              <a:t>($data);</a:t>
            </a:r>
          </a:p>
          <a:p>
            <a:pPr marL="0" indent="0">
              <a:buNone/>
            </a:pPr>
            <a:r>
              <a:rPr lang="en-GB" sz="2000" dirty="0"/>
              <a:t>    $data = </a:t>
            </a:r>
            <a:r>
              <a:rPr lang="en-GB" sz="2000" dirty="0" err="1"/>
              <a:t>htmlspecialchars</a:t>
            </a:r>
            <a:r>
              <a:rPr lang="en-GB" sz="2000" dirty="0"/>
              <a:t>($data);</a:t>
            </a:r>
          </a:p>
          <a:p>
            <a:pPr marL="0" indent="0">
              <a:buNone/>
            </a:pPr>
            <a:r>
              <a:rPr lang="en-GB" sz="2000" dirty="0"/>
              <a:t>    if ($problem &amp;&amp; </a:t>
            </a:r>
            <a:r>
              <a:rPr lang="en-GB" sz="2000" dirty="0" err="1"/>
              <a:t>strlen</a:t>
            </a:r>
            <a:r>
              <a:rPr lang="en-GB" sz="2000" dirty="0"/>
              <a:t>($data) == 0)    {</a:t>
            </a:r>
          </a:p>
          <a:p>
            <a:pPr marL="0" indent="0">
              <a:buNone/>
            </a:pPr>
            <a:r>
              <a:rPr lang="en-GB" sz="2000" dirty="0"/>
              <a:t>        </a:t>
            </a:r>
            <a:r>
              <a:rPr lang="en-GB" sz="2000" dirty="0" err="1">
                <a:solidFill>
                  <a:srgbClr val="FF0000"/>
                </a:solidFill>
              </a:rPr>
              <a:t>show_error</a:t>
            </a:r>
            <a:r>
              <a:rPr lang="en-GB" sz="2000" dirty="0">
                <a:solidFill>
                  <a:srgbClr val="FF0000"/>
                </a:solidFill>
              </a:rPr>
              <a:t>($problem);</a:t>
            </a:r>
            <a:endParaRPr lang="en-GB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000" dirty="0"/>
              <a:t>    }</a:t>
            </a:r>
          </a:p>
          <a:p>
            <a:pPr marL="0" indent="0">
              <a:buNone/>
            </a:pPr>
            <a:r>
              <a:rPr lang="en-GB" sz="2000" dirty="0"/>
              <a:t>    return $data;</a:t>
            </a:r>
          </a:p>
          <a:p>
            <a:pPr marL="0" indent="0">
              <a:buNone/>
            </a:pPr>
            <a:r>
              <a:rPr lang="en-GB" sz="20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29740" y="1113183"/>
            <a:ext cx="592372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function </a:t>
            </a:r>
            <a:r>
              <a:rPr lang="en-GB" sz="2000" dirty="0" err="1"/>
              <a:t>show_error</a:t>
            </a:r>
            <a:r>
              <a:rPr lang="en-GB" sz="2000" dirty="0"/>
              <a:t>($</a:t>
            </a:r>
            <a:r>
              <a:rPr lang="en-GB" sz="2000" dirty="0" err="1"/>
              <a:t>myError</a:t>
            </a:r>
            <a:r>
              <a:rPr lang="en-GB" sz="2000" dirty="0"/>
              <a:t>) {</a:t>
            </a:r>
          </a:p>
          <a:p>
            <a:r>
              <a:rPr lang="en-GB" sz="2000" dirty="0"/>
              <a:t>?&gt;</a:t>
            </a:r>
          </a:p>
          <a:p>
            <a:r>
              <a:rPr lang="en-GB" sz="2000" dirty="0"/>
              <a:t>    &lt;html&gt;</a:t>
            </a:r>
          </a:p>
          <a:p>
            <a:r>
              <a:rPr lang="en-GB" sz="2000" dirty="0"/>
              <a:t>    &lt;body&gt;</a:t>
            </a:r>
          </a:p>
          <a:p>
            <a:endParaRPr lang="en-GB" sz="2000" dirty="0"/>
          </a:p>
          <a:p>
            <a:r>
              <a:rPr lang="en-GB" sz="2000" dirty="0"/>
              <a:t>    &lt;b&gt;Please correct the following error:&lt;/b&gt;&lt;</a:t>
            </a:r>
            <a:r>
              <a:rPr lang="en-GB" sz="2000" dirty="0" err="1"/>
              <a:t>br</a:t>
            </a:r>
            <a:r>
              <a:rPr lang="en-GB" sz="2000" dirty="0"/>
              <a:t> /&gt;</a:t>
            </a:r>
          </a:p>
          <a:p>
            <a:r>
              <a:rPr lang="en-GB" sz="2000" dirty="0"/>
              <a:t>    &lt;?</a:t>
            </a:r>
            <a:r>
              <a:rPr lang="en-GB" sz="2000" dirty="0" err="1"/>
              <a:t>php</a:t>
            </a:r>
            <a:r>
              <a:rPr lang="en-GB" sz="2000" dirty="0"/>
              <a:t> echo $</a:t>
            </a:r>
            <a:r>
              <a:rPr lang="en-GB" sz="2000" dirty="0" err="1"/>
              <a:t>myError</a:t>
            </a:r>
            <a:r>
              <a:rPr lang="en-GB" sz="2000" dirty="0"/>
              <a:t>; ?&gt;</a:t>
            </a:r>
          </a:p>
          <a:p>
            <a:endParaRPr lang="en-GB" sz="2000" dirty="0"/>
          </a:p>
          <a:p>
            <a:r>
              <a:rPr lang="en-GB" sz="2000" dirty="0"/>
              <a:t>    &lt;/body&gt;</a:t>
            </a:r>
          </a:p>
          <a:p>
            <a:r>
              <a:rPr lang="en-GB" sz="2000" dirty="0"/>
              <a:t>    &lt;/html&gt;</a:t>
            </a:r>
          </a:p>
          <a:p>
            <a:r>
              <a:rPr lang="en-GB" sz="2000" dirty="0"/>
              <a:t>&lt;?</a:t>
            </a:r>
            <a:r>
              <a:rPr lang="en-GB" sz="2000" dirty="0" err="1"/>
              <a:t>php</a:t>
            </a:r>
            <a:endParaRPr lang="en-GB" sz="2000" dirty="0"/>
          </a:p>
          <a:p>
            <a:r>
              <a:rPr lang="en-GB" sz="2000" dirty="0"/>
              <a:t>exit();</a:t>
            </a:r>
          </a:p>
          <a:p>
            <a:r>
              <a:rPr lang="en-GB" sz="2000" dirty="0"/>
              <a:t>}</a:t>
            </a:r>
          </a:p>
          <a:p>
            <a:r>
              <a:rPr lang="en-GB" sz="2000" dirty="0"/>
              <a:t>?&gt;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4412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Validate e-mail address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$email = </a:t>
            </a:r>
            <a:r>
              <a:rPr lang="en-GB" dirty="0" err="1"/>
              <a:t>htmlspecialchars</a:t>
            </a:r>
            <a:r>
              <a:rPr lang="en-GB" dirty="0"/>
              <a:t>($_POST['email']);</a:t>
            </a:r>
          </a:p>
          <a:p>
            <a:pPr marL="0" indent="0">
              <a:buNone/>
            </a:pPr>
            <a:r>
              <a:rPr lang="en-GB" dirty="0"/>
              <a:t>if (!</a:t>
            </a:r>
            <a:r>
              <a:rPr lang="en-GB" dirty="0" err="1"/>
              <a:t>preg_match</a:t>
            </a:r>
            <a:r>
              <a:rPr lang="en-GB" dirty="0"/>
              <a:t>("/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dirty="0"/>
              <a:t>[\w\-]</a:t>
            </a:r>
            <a:r>
              <a:rPr lang="en-GB" dirty="0">
                <a:solidFill>
                  <a:srgbClr val="0070C0"/>
                </a:solidFill>
              </a:rPr>
              <a:t>+</a:t>
            </a:r>
            <a:r>
              <a:rPr lang="en-GB" dirty="0"/>
              <a:t>\@[\w\-]</a:t>
            </a:r>
            <a:r>
              <a:rPr lang="en-GB" dirty="0">
                <a:solidFill>
                  <a:srgbClr val="0070C0"/>
                </a:solidFill>
              </a:rPr>
              <a:t>+</a:t>
            </a:r>
            <a:r>
              <a:rPr lang="en-GB" dirty="0"/>
              <a:t>\.[\w\-]</a:t>
            </a:r>
            <a:r>
              <a:rPr lang="en-GB" dirty="0">
                <a:solidFill>
                  <a:srgbClr val="0070C0"/>
                </a:solidFill>
              </a:rPr>
              <a:t>+</a:t>
            </a:r>
            <a:r>
              <a:rPr lang="en-GB" dirty="0">
                <a:solidFill>
                  <a:srgbClr val="FF0000"/>
                </a:solidFill>
              </a:rPr>
              <a:t>)</a:t>
            </a:r>
            <a:r>
              <a:rPr lang="en-GB" dirty="0"/>
              <a:t>/",$email))</a:t>
            </a:r>
          </a:p>
          <a:p>
            <a:pPr marL="0" indent="0">
              <a:buNone/>
            </a:pPr>
            <a:r>
              <a:rPr lang="en-GB" dirty="0"/>
              <a:t>{</a:t>
            </a:r>
          </a:p>
          <a:p>
            <a:pPr marL="0" indent="0">
              <a:buNone/>
            </a:pPr>
            <a:r>
              <a:rPr lang="en-GB" dirty="0"/>
              <a:t>    die("E-mail address not valid");</a:t>
            </a:r>
          </a:p>
          <a:p>
            <a:pPr marL="0" indent="0">
              <a:buNone/>
            </a:pPr>
            <a:r>
              <a:rPr lang="en-GB" dirty="0"/>
              <a:t>}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857461" y="3723861"/>
            <a:ext cx="6149009" cy="255454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/>
              <a:t>Character		Description</a:t>
            </a:r>
          </a:p>
          <a:p>
            <a:r>
              <a:rPr lang="en-GB" sz="2000" dirty="0"/>
              <a:t>.              a single character</a:t>
            </a:r>
          </a:p>
          <a:p>
            <a:r>
              <a:rPr lang="en-GB" sz="2000" dirty="0"/>
              <a:t>\s             a whitespace character (space, tab, newline)</a:t>
            </a:r>
          </a:p>
          <a:p>
            <a:r>
              <a:rPr lang="en-GB" sz="2000" dirty="0"/>
              <a:t>\S             non-whitespace character</a:t>
            </a:r>
          </a:p>
          <a:p>
            <a:r>
              <a:rPr lang="en-GB" sz="2000" dirty="0"/>
              <a:t>\d             a digit (0-9)</a:t>
            </a:r>
          </a:p>
          <a:p>
            <a:r>
              <a:rPr lang="en-GB" sz="2000" dirty="0"/>
              <a:t>\D             a non-digit</a:t>
            </a:r>
          </a:p>
          <a:p>
            <a:r>
              <a:rPr lang="en-GB" sz="2000" dirty="0"/>
              <a:t>\w             a word character (a-z, A-Z, 0-9, _)</a:t>
            </a:r>
          </a:p>
          <a:p>
            <a:r>
              <a:rPr lang="en-GB" sz="2000" dirty="0"/>
              <a:t>\W             a non-word character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85530" y="4982817"/>
            <a:ext cx="5486400" cy="19389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/>
              <a:t>p+  It matches any string containing at least one p.</a:t>
            </a:r>
          </a:p>
          <a:p>
            <a:endParaRPr lang="en-GB" sz="2000" dirty="0"/>
          </a:p>
          <a:p>
            <a:r>
              <a:rPr lang="en-GB" sz="2000" dirty="0"/>
              <a:t>\w\-</a:t>
            </a:r>
          </a:p>
          <a:p>
            <a:r>
              <a:rPr lang="en-GB" sz="2000" dirty="0"/>
              <a:t>    \w match any word character [a-zA-Z0-9_]</a:t>
            </a:r>
          </a:p>
          <a:p>
            <a:r>
              <a:rPr lang="en-GB" sz="2000" dirty="0"/>
              <a:t>    \- matches the character - literally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52923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6510"/>
          </a:xfrm>
        </p:spPr>
        <p:txBody>
          <a:bodyPr>
            <a:normAutofit fontScale="90000"/>
          </a:bodyPr>
          <a:lstStyle/>
          <a:p>
            <a:r>
              <a:rPr lang="en-GB" dirty="0"/>
              <a:t>FILTER_VALIDATE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652"/>
            <a:ext cx="10515600" cy="55924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/>
              <a:t>&lt;!DOCTYPE html&gt;</a:t>
            </a:r>
          </a:p>
          <a:p>
            <a:pPr marL="0" indent="0">
              <a:buNone/>
            </a:pPr>
            <a:r>
              <a:rPr lang="en-GB" sz="2000" dirty="0"/>
              <a:t>&lt;html&gt;&lt;body&gt;</a:t>
            </a:r>
          </a:p>
          <a:p>
            <a:pPr marL="0" indent="0">
              <a:buNone/>
            </a:pPr>
            <a:r>
              <a:rPr lang="en-GB" sz="2000" dirty="0"/>
              <a:t>&lt;?</a:t>
            </a:r>
            <a:r>
              <a:rPr lang="en-GB" sz="2000" dirty="0" err="1"/>
              <a:t>php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// Variable to check</a:t>
            </a:r>
          </a:p>
          <a:p>
            <a:pPr marL="0" indent="0">
              <a:buNone/>
            </a:pPr>
            <a:r>
              <a:rPr lang="en-GB" sz="2000" dirty="0"/>
              <a:t>$email = "john.doe@example.com";</a:t>
            </a:r>
          </a:p>
          <a:p>
            <a:pPr marL="0" indent="0">
              <a:buNone/>
            </a:pPr>
            <a:r>
              <a:rPr lang="en-GB" sz="2000" dirty="0"/>
              <a:t>// Validate email</a:t>
            </a:r>
          </a:p>
          <a:p>
            <a:pPr marL="0" indent="0">
              <a:buNone/>
            </a:pPr>
            <a:r>
              <a:rPr lang="en-GB" sz="2000" dirty="0"/>
              <a:t>if (!</a:t>
            </a:r>
            <a:r>
              <a:rPr lang="en-GB" sz="2000" dirty="0" err="1"/>
              <a:t>filter_var</a:t>
            </a:r>
            <a:r>
              <a:rPr lang="en-GB" sz="2000" dirty="0"/>
              <a:t>($email, FILTER_VALIDATE_EMAIL) === false) {</a:t>
            </a:r>
          </a:p>
          <a:p>
            <a:pPr marL="0" indent="0">
              <a:buNone/>
            </a:pPr>
            <a:r>
              <a:rPr lang="en-GB" sz="2000" dirty="0"/>
              <a:t>    echo("$email is a valid email address");</a:t>
            </a:r>
          </a:p>
          <a:p>
            <a:pPr marL="0" indent="0">
              <a:buNone/>
            </a:pPr>
            <a:r>
              <a:rPr lang="en-GB" sz="2000" dirty="0"/>
              <a:t>} else {</a:t>
            </a:r>
          </a:p>
          <a:p>
            <a:pPr marL="0" indent="0">
              <a:buNone/>
            </a:pPr>
            <a:r>
              <a:rPr lang="en-GB" sz="2000" dirty="0"/>
              <a:t>    echo("$email is not a valid email address");</a:t>
            </a:r>
          </a:p>
          <a:p>
            <a:pPr marL="0" indent="0">
              <a:buNone/>
            </a:pPr>
            <a:r>
              <a:rPr lang="en-GB" sz="2000" dirty="0"/>
              <a:t>}</a:t>
            </a:r>
          </a:p>
          <a:p>
            <a:pPr marL="0" indent="0">
              <a:buNone/>
            </a:pPr>
            <a:r>
              <a:rPr lang="en-GB" sz="2000" dirty="0"/>
              <a:t>?&gt;</a:t>
            </a:r>
          </a:p>
          <a:p>
            <a:pPr marL="0" indent="0">
              <a:buNone/>
            </a:pPr>
            <a:r>
              <a:rPr lang="en-GB" sz="2000" dirty="0"/>
              <a:t>&lt;/body&gt;&lt;/html&gt;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82035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&lt;html&gt; </a:t>
            </a:r>
          </a:p>
          <a:p>
            <a:pPr marL="0" indent="0">
              <a:buNone/>
            </a:pPr>
            <a:r>
              <a:rPr lang="en-GB" dirty="0"/>
              <a:t>&lt;head&gt;&lt;title&gt;Random&lt;/title&gt;&lt;/head&gt; </a:t>
            </a:r>
          </a:p>
          <a:p>
            <a:pPr marL="0" indent="0">
              <a:buNone/>
            </a:pPr>
            <a:r>
              <a:rPr lang="en-GB" dirty="0"/>
              <a:t>&lt;body&gt; </a:t>
            </a:r>
          </a:p>
          <a:p>
            <a:pPr marL="0" indent="0">
              <a:buNone/>
            </a:pPr>
            <a:r>
              <a:rPr lang="en-GB" dirty="0"/>
              <a:t>&lt;p&gt;I have randomly selected the number &lt;?</a:t>
            </a:r>
            <a:r>
              <a:rPr lang="en-GB" dirty="0" err="1"/>
              <a:t>php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    $choice = rand(1, 100); </a:t>
            </a:r>
          </a:p>
          <a:p>
            <a:pPr marL="0" indent="0">
              <a:buNone/>
            </a:pPr>
            <a:r>
              <a:rPr lang="en-GB" dirty="0"/>
              <a:t>    echo $choice; </a:t>
            </a:r>
          </a:p>
          <a:p>
            <a:pPr marL="0" indent="0">
              <a:buNone/>
            </a:pPr>
            <a:r>
              <a:rPr lang="en-GB" dirty="0"/>
              <a:t>?&gt;. Its square root is &lt;?</a:t>
            </a:r>
            <a:r>
              <a:rPr lang="en-GB" dirty="0" err="1"/>
              <a:t>php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    echo sqrt($choice); </a:t>
            </a:r>
          </a:p>
          <a:p>
            <a:pPr marL="0" indent="0">
              <a:buNone/>
            </a:pPr>
            <a:r>
              <a:rPr lang="en-GB" dirty="0"/>
              <a:t>?&gt;.&lt;/p&gt; </a:t>
            </a:r>
          </a:p>
          <a:p>
            <a:pPr marL="0" indent="0">
              <a:buNone/>
            </a:pPr>
            <a:r>
              <a:rPr lang="en-GB" dirty="0"/>
              <a:t>&lt;/body&gt; </a:t>
            </a:r>
          </a:p>
          <a:p>
            <a:pPr marL="0" indent="0">
              <a:buNone/>
            </a:pPr>
            <a:r>
              <a:rPr lang="en-GB" dirty="0"/>
              <a:t>&lt;/html&gt;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9597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$pattern = "^[_a-z0-9-]+(\.[_a-z0-9-]+)*@[a-z0-9-]+(\.[a-z0-9-]+)*(\.[a-z]{2,3})$";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074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Validate URL address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$</a:t>
            </a:r>
            <a:r>
              <a:rPr lang="en-GB" dirty="0" err="1"/>
              <a:t>url</a:t>
            </a:r>
            <a:r>
              <a:rPr lang="en-GB" dirty="0"/>
              <a:t> = </a:t>
            </a:r>
            <a:r>
              <a:rPr lang="en-GB" dirty="0" err="1"/>
              <a:t>htmlspecialchars</a:t>
            </a:r>
            <a:r>
              <a:rPr lang="en-GB" dirty="0"/>
              <a:t>($_POST['website']);</a:t>
            </a:r>
          </a:p>
          <a:p>
            <a:pPr marL="0" indent="0">
              <a:buNone/>
            </a:pPr>
            <a:r>
              <a:rPr lang="en-GB" dirty="0"/>
              <a:t>if (!</a:t>
            </a:r>
            <a:r>
              <a:rPr lang="en-GB" dirty="0" err="1"/>
              <a:t>preg_match</a:t>
            </a:r>
            <a:r>
              <a:rPr lang="en-GB" dirty="0"/>
              <a:t>("/^(https?:\/\/+[\w\-]+\.[\w\-]+)/</a:t>
            </a:r>
            <a:r>
              <a:rPr lang="en-GB" dirty="0" err="1"/>
              <a:t>i</a:t>
            </a:r>
            <a:r>
              <a:rPr lang="en-GB" dirty="0"/>
              <a:t>",$</a:t>
            </a:r>
            <a:r>
              <a:rPr lang="en-GB" dirty="0" err="1"/>
              <a:t>url</a:t>
            </a:r>
            <a:r>
              <a:rPr lang="en-GB" dirty="0"/>
              <a:t>))</a:t>
            </a:r>
          </a:p>
          <a:p>
            <a:pPr marL="0" indent="0">
              <a:buNone/>
            </a:pPr>
            <a:r>
              <a:rPr lang="en-GB" dirty="0"/>
              <a:t>{</a:t>
            </a:r>
          </a:p>
          <a:p>
            <a:pPr marL="0" indent="0">
              <a:buNone/>
            </a:pPr>
            <a:r>
              <a:rPr lang="en-GB" dirty="0"/>
              <a:t>    die("URL address not valid");</a:t>
            </a:r>
          </a:p>
          <a:p>
            <a:pPr marL="0" indent="0">
              <a:buNone/>
            </a:pPr>
            <a:r>
              <a:rPr lang="en-GB" dirty="0"/>
              <a:t>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2458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Digits 0-9 only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(</a:t>
            </a:r>
            <a:r>
              <a:rPr lang="en-GB" dirty="0" err="1"/>
              <a:t>preg_match</a:t>
            </a:r>
            <a:r>
              <a:rPr lang="en-GB" dirty="0"/>
              <a:t>("/\D/",$age))</a:t>
            </a:r>
          </a:p>
          <a:p>
            <a:pPr marL="0" indent="0">
              <a:buNone/>
            </a:pPr>
            <a:r>
              <a:rPr lang="en-GB" dirty="0"/>
              <a:t>{</a:t>
            </a:r>
          </a:p>
          <a:p>
            <a:pPr marL="0" indent="0">
              <a:buNone/>
            </a:pPr>
            <a:r>
              <a:rPr lang="en-GB" dirty="0"/>
              <a:t>    die("Please enter numbers only for Age");</a:t>
            </a:r>
          </a:p>
          <a:p>
            <a:pPr marL="0" indent="0">
              <a:buNone/>
            </a:pPr>
            <a:r>
              <a:rPr lang="en-GB" dirty="0"/>
              <a:t>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6955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Letters a-z and A-Z only</a:t>
            </a:r>
            <a:br>
              <a:rPr lang="en-GB" b="1" dirty="0"/>
            </a:br>
            <a:r>
              <a:rPr lang="en-GB" dirty="0"/>
              <a:t>(no spaces, digits or any other characters)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(</a:t>
            </a:r>
            <a:r>
              <a:rPr lang="en-GB" dirty="0" err="1"/>
              <a:t>preg_match</a:t>
            </a:r>
            <a:r>
              <a:rPr lang="en-GB" dirty="0"/>
              <a:t>("/[^a-</a:t>
            </a:r>
            <a:r>
              <a:rPr lang="en-GB" dirty="0" err="1"/>
              <a:t>zA</a:t>
            </a:r>
            <a:r>
              <a:rPr lang="en-GB" dirty="0"/>
              <a:t>-Z]/",$text))</a:t>
            </a:r>
          </a:p>
          <a:p>
            <a:pPr marL="0" indent="0">
              <a:buNone/>
            </a:pPr>
            <a:r>
              <a:rPr lang="en-GB" dirty="0"/>
              <a:t>{</a:t>
            </a:r>
          </a:p>
          <a:p>
            <a:pPr marL="0" indent="0">
              <a:buNone/>
            </a:pPr>
            <a:r>
              <a:rPr lang="en-GB" dirty="0"/>
              <a:t>    die("Please enter letters a-z and A-Z only!");</a:t>
            </a:r>
          </a:p>
          <a:p>
            <a:pPr marL="0" indent="0">
              <a:buNone/>
            </a:pPr>
            <a:r>
              <a:rPr lang="en-GB" dirty="0"/>
              <a:t>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723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4805"/>
          </a:xfrm>
        </p:spPr>
        <p:txBody>
          <a:bodyPr/>
          <a:lstStyle/>
          <a:p>
            <a:r>
              <a:rPr lang="en-GB" dirty="0"/>
              <a:t>Accessing user information. Creating forms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13707"/>
            <a:ext cx="2762250" cy="133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38954" y="2082018"/>
            <a:ext cx="72729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/>
              <a:t>&lt;form method="post" action="</a:t>
            </a:r>
            <a:r>
              <a:rPr lang="en-GB" sz="2400" i="1" dirty="0" err="1"/>
              <a:t>random.php</a:t>
            </a:r>
            <a:r>
              <a:rPr lang="en-GB" sz="2400" i="1" dirty="0"/>
              <a:t>"&gt;</a:t>
            </a:r>
            <a:r>
              <a:rPr lang="en-GB" sz="2400" dirty="0"/>
              <a:t> </a:t>
            </a:r>
            <a:br>
              <a:rPr lang="en-GB" sz="2400" dirty="0"/>
            </a:br>
            <a:r>
              <a:rPr lang="en-GB" sz="2400" i="1" dirty="0"/>
              <a:t>&lt;p&gt;</a:t>
            </a:r>
            <a:r>
              <a:rPr lang="en-GB" sz="2400" dirty="0"/>
              <a:t>Range Start: </a:t>
            </a:r>
            <a:r>
              <a:rPr lang="en-GB" sz="2400" i="1" dirty="0"/>
              <a:t>&lt;input type="text" name="begin" /&gt;&lt;/p&gt;</a:t>
            </a:r>
            <a:r>
              <a:rPr lang="en-GB" sz="2400" dirty="0"/>
              <a:t> </a:t>
            </a:r>
            <a:br>
              <a:rPr lang="en-GB" sz="2400" dirty="0"/>
            </a:br>
            <a:r>
              <a:rPr lang="en-GB" sz="2400" i="1" dirty="0"/>
              <a:t>&lt;p&gt;</a:t>
            </a:r>
            <a:r>
              <a:rPr lang="en-GB" sz="2400" dirty="0"/>
              <a:t>Range End: </a:t>
            </a:r>
            <a:r>
              <a:rPr lang="en-GB" sz="2400" i="1" dirty="0"/>
              <a:t>&lt;input type="text" name="end" /&gt;&lt;/p&gt;</a:t>
            </a:r>
            <a:r>
              <a:rPr lang="en-GB" sz="2400" dirty="0"/>
              <a:t> </a:t>
            </a:r>
            <a:br>
              <a:rPr lang="en-GB" sz="2400" dirty="0"/>
            </a:br>
            <a:r>
              <a:rPr lang="en-GB" sz="2400" i="1" dirty="0"/>
              <a:t>&lt;p&gt;&lt;input type="submit" value="Generate" /&gt;&lt;/p&gt;</a:t>
            </a:r>
            <a:r>
              <a:rPr lang="en-GB" sz="2400" dirty="0"/>
              <a:t> </a:t>
            </a:r>
            <a:br>
              <a:rPr lang="en-GB" sz="2400" dirty="0"/>
            </a:br>
            <a:r>
              <a:rPr lang="en-GB" sz="2400" i="1" dirty="0"/>
              <a:t>&lt;/form&gt;</a:t>
            </a:r>
            <a:r>
              <a:rPr lang="en-GB" sz="2400" dirty="0"/>
              <a:t> 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68164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536"/>
          </a:xfrm>
        </p:spPr>
        <p:txBody>
          <a:bodyPr>
            <a:normAutofit fontScale="90000"/>
          </a:bodyPr>
          <a:lstStyle/>
          <a:p>
            <a:r>
              <a:rPr lang="en-GB" dirty="0"/>
              <a:t>Accessing user information. Continue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099930"/>
            <a:ext cx="690107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&lt;?</a:t>
            </a:r>
            <a:r>
              <a:rPr lang="en-GB" sz="2200" dirty="0" err="1"/>
              <a:t>php</a:t>
            </a:r>
            <a:r>
              <a:rPr lang="en-GB" sz="2200" dirty="0"/>
              <a:t> </a:t>
            </a:r>
            <a:r>
              <a:rPr lang="en-GB" sz="2200" dirty="0" err="1"/>
              <a:t>import_request_variables</a:t>
            </a:r>
            <a:r>
              <a:rPr lang="en-GB" sz="2200" dirty="0"/>
              <a:t>("</a:t>
            </a:r>
            <a:r>
              <a:rPr lang="en-GB" sz="2200" dirty="0" err="1"/>
              <a:t>pg</a:t>
            </a:r>
            <a:r>
              <a:rPr lang="en-GB" sz="2200" dirty="0"/>
              <a:t>", "form_"); ?&gt; </a:t>
            </a:r>
          </a:p>
          <a:p>
            <a:r>
              <a:rPr lang="en-GB" sz="2200" dirty="0"/>
              <a:t>&lt;html&gt; </a:t>
            </a:r>
          </a:p>
          <a:p>
            <a:r>
              <a:rPr lang="en-GB" sz="2200" dirty="0"/>
              <a:t>&lt;head&gt; </a:t>
            </a:r>
          </a:p>
          <a:p>
            <a:r>
              <a:rPr lang="en-GB" sz="2200" dirty="0"/>
              <a:t>&lt;title&gt;Generate Random Number&lt;/title&gt; </a:t>
            </a:r>
          </a:p>
          <a:p>
            <a:r>
              <a:rPr lang="en-GB" sz="2200" dirty="0"/>
              <a:t>&lt;/head&gt; </a:t>
            </a:r>
          </a:p>
          <a:p>
            <a:endParaRPr lang="en-GB" sz="2200" dirty="0"/>
          </a:p>
          <a:p>
            <a:r>
              <a:rPr lang="en-GB" sz="2200" dirty="0"/>
              <a:t>&lt;body&gt; </a:t>
            </a:r>
          </a:p>
          <a:p>
            <a:r>
              <a:rPr lang="en-GB" sz="2200" dirty="0"/>
              <a:t>&lt;p&gt;From the range &lt;?</a:t>
            </a:r>
            <a:r>
              <a:rPr lang="en-GB" sz="2200" dirty="0" err="1"/>
              <a:t>php</a:t>
            </a:r>
            <a:r>
              <a:rPr lang="en-GB" sz="2200" dirty="0"/>
              <a:t> </a:t>
            </a:r>
          </a:p>
          <a:p>
            <a:r>
              <a:rPr lang="en-GB" sz="2200" dirty="0"/>
              <a:t>    echo $</a:t>
            </a:r>
            <a:r>
              <a:rPr lang="en-GB" sz="2200" dirty="0" err="1"/>
              <a:t>form_begin</a:t>
            </a:r>
            <a:r>
              <a:rPr lang="en-GB" sz="2200" dirty="0"/>
              <a:t>; </a:t>
            </a:r>
          </a:p>
          <a:p>
            <a:r>
              <a:rPr lang="en-GB" sz="2200" dirty="0"/>
              <a:t>?&gt; to &lt;?</a:t>
            </a:r>
            <a:r>
              <a:rPr lang="en-GB" sz="2200" dirty="0" err="1"/>
              <a:t>php</a:t>
            </a:r>
            <a:r>
              <a:rPr lang="en-GB" sz="2200" dirty="0"/>
              <a:t> </a:t>
            </a:r>
          </a:p>
          <a:p>
            <a:r>
              <a:rPr lang="en-GB" sz="2200" dirty="0"/>
              <a:t>    echo $</a:t>
            </a:r>
            <a:r>
              <a:rPr lang="en-GB" sz="2200" dirty="0" err="1"/>
              <a:t>form_end</a:t>
            </a:r>
            <a:r>
              <a:rPr lang="en-GB" sz="2200" dirty="0"/>
              <a:t>; </a:t>
            </a:r>
          </a:p>
          <a:p>
            <a:r>
              <a:rPr lang="en-GB" sz="2200" dirty="0"/>
              <a:t>?&gt; I have selected the random number &lt;?</a:t>
            </a:r>
            <a:r>
              <a:rPr lang="en-GB" sz="2200" dirty="0" err="1"/>
              <a:t>php</a:t>
            </a:r>
            <a:r>
              <a:rPr lang="en-GB" sz="2200" dirty="0"/>
              <a:t> </a:t>
            </a:r>
          </a:p>
          <a:p>
            <a:r>
              <a:rPr lang="en-GB" sz="2200" dirty="0"/>
              <a:t>    echo rand($</a:t>
            </a:r>
            <a:r>
              <a:rPr lang="en-GB" sz="2200" dirty="0" err="1"/>
              <a:t>form_begin</a:t>
            </a:r>
            <a:r>
              <a:rPr lang="en-GB" sz="2200" dirty="0"/>
              <a:t>, $</a:t>
            </a:r>
            <a:r>
              <a:rPr lang="en-GB" sz="2200" dirty="0" err="1"/>
              <a:t>form_end</a:t>
            </a:r>
            <a:r>
              <a:rPr lang="en-GB" sz="2200" dirty="0"/>
              <a:t>); </a:t>
            </a:r>
          </a:p>
          <a:p>
            <a:r>
              <a:rPr lang="en-GB" sz="2200" dirty="0"/>
              <a:t>?&gt;.&lt;/p&gt; </a:t>
            </a:r>
          </a:p>
          <a:p>
            <a:r>
              <a:rPr lang="en-GB" sz="2200" dirty="0"/>
              <a:t>&lt;/body&gt; </a:t>
            </a:r>
          </a:p>
          <a:p>
            <a:r>
              <a:rPr lang="en-GB" sz="2200" dirty="0"/>
              <a:t>&lt;/html&gt;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332144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Input validation. The </a:t>
            </a:r>
            <a:r>
              <a:rPr lang="en-GB" dirty="0" err="1"/>
              <a:t>preg_match</a:t>
            </a:r>
            <a:r>
              <a:rPr lang="en-GB" dirty="0"/>
              <a:t>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if</a:t>
            </a:r>
            <a:r>
              <a:rPr lang="en-GB" dirty="0"/>
              <a:t>(</a:t>
            </a:r>
            <a:r>
              <a:rPr lang="en-GB" dirty="0" err="1"/>
              <a:t>preg_match</a:t>
            </a:r>
            <a:r>
              <a:rPr lang="en-GB" dirty="0"/>
              <a:t>(</a:t>
            </a:r>
            <a:r>
              <a:rPr lang="en-GB" i="1" dirty="0"/>
              <a:t>"/^[0-9]{5}$/"</a:t>
            </a:r>
            <a:r>
              <a:rPr lang="en-GB" dirty="0"/>
              <a:t>, $</a:t>
            </a:r>
            <a:r>
              <a:rPr lang="en-GB" dirty="0" err="1"/>
              <a:t>form_zipcode</a:t>
            </a:r>
            <a:r>
              <a:rPr lang="en-GB" dirty="0"/>
              <a:t>)) { </a:t>
            </a:r>
            <a:br>
              <a:rPr lang="en-GB" dirty="0"/>
            </a:br>
            <a:r>
              <a:rPr lang="en-GB" dirty="0"/>
              <a:t>    </a:t>
            </a:r>
            <a:r>
              <a:rPr lang="en-GB" b="1" dirty="0"/>
              <a:t>echo</a:t>
            </a:r>
            <a:r>
              <a:rPr lang="en-GB" dirty="0"/>
              <a:t> </a:t>
            </a:r>
            <a:r>
              <a:rPr lang="en-GB" i="1" dirty="0"/>
              <a:t>"The ZIP code must be a 5-digit number."</a:t>
            </a:r>
            <a:r>
              <a:rPr lang="en-GB" dirty="0"/>
              <a:t>; </a:t>
            </a:r>
            <a:br>
              <a:rPr lang="en-GB" dirty="0"/>
            </a:br>
            <a:r>
              <a:rPr lang="en-GB" dirty="0"/>
              <a:t>} 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46922" y="3617843"/>
            <a:ext cx="70104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sequence of  digits</a:t>
            </a:r>
          </a:p>
          <a:p>
            <a:r>
              <a:rPr lang="en-GB" sz="2800" dirty="0"/>
              <a:t>will return 1 if that sequence appears anywhere in the string</a:t>
            </a:r>
          </a:p>
          <a:p>
            <a:r>
              <a:rPr lang="en-GB" sz="2800" dirty="0"/>
              <a:t>string starting and ending with a slash ('</a:t>
            </a:r>
            <a:r>
              <a:rPr lang="en-GB" sz="2800" b="1" dirty="0">
                <a:solidFill>
                  <a:srgbClr val="FF0000"/>
                </a:solidFill>
              </a:rPr>
              <a:t>/</a:t>
            </a:r>
            <a:r>
              <a:rPr lang="en-GB" sz="2800" dirty="0"/>
              <a:t>')</a:t>
            </a:r>
          </a:p>
          <a:p>
            <a:r>
              <a:rPr lang="en-GB" sz="2800" b="1" dirty="0">
                <a:solidFill>
                  <a:srgbClr val="FF0000"/>
                </a:solidFill>
              </a:rPr>
              <a:t>^</a:t>
            </a:r>
            <a:r>
              <a:rPr lang="en-GB" sz="2800" dirty="0"/>
              <a:t> start of string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8341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Regular Expressions. Continue with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if</a:t>
            </a:r>
            <a:r>
              <a:rPr lang="en-GB" dirty="0"/>
              <a:t>(</a:t>
            </a:r>
            <a:r>
              <a:rPr lang="en-GB" dirty="0" err="1"/>
              <a:t>preg_match</a:t>
            </a:r>
            <a:r>
              <a:rPr lang="en-GB" dirty="0"/>
              <a:t>(</a:t>
            </a:r>
            <a:r>
              <a:rPr lang="en-GB" i="1" dirty="0"/>
              <a:t>"</a:t>
            </a:r>
            <a:r>
              <a:rPr lang="en-GB" dirty="0">
                <a:solidFill>
                  <a:srgbClr val="FF0000"/>
                </a:solidFill>
              </a:rPr>
              <a:t>^[A-Z]{2}$</a:t>
            </a:r>
            <a:r>
              <a:rPr lang="en-GB" i="1" dirty="0"/>
              <a:t>"</a:t>
            </a:r>
            <a:r>
              <a:rPr lang="en-GB" dirty="0"/>
              <a:t>, $</a:t>
            </a:r>
            <a:r>
              <a:rPr lang="en-GB" dirty="0" err="1"/>
              <a:t>lname</a:t>
            </a:r>
            <a:r>
              <a:rPr lang="en-GB" dirty="0"/>
              <a:t>)) { </a:t>
            </a:r>
            <a:br>
              <a:rPr lang="en-GB" dirty="0"/>
            </a:br>
            <a:r>
              <a:rPr lang="en-GB" dirty="0"/>
              <a:t>    </a:t>
            </a:r>
            <a:r>
              <a:rPr lang="en-GB" b="1" dirty="0"/>
              <a:t>echo</a:t>
            </a:r>
            <a:r>
              <a:rPr lang="en-GB" dirty="0"/>
              <a:t> </a:t>
            </a:r>
            <a:r>
              <a:rPr lang="en-GB" i="1" dirty="0"/>
              <a:t>"The ZIP code must </a:t>
            </a:r>
            <a:r>
              <a:rPr lang="en-GB" i="1" dirty="0"/>
              <a:t>b</a:t>
            </a:r>
            <a:r>
              <a:rPr lang="en-GB" i="1" dirty="0"/>
              <a:t>e a 5-digit number."</a:t>
            </a:r>
            <a:r>
              <a:rPr lang="en-GB" dirty="0"/>
              <a:t>; </a:t>
            </a:r>
            <a:br>
              <a:rPr lang="en-GB" dirty="0"/>
            </a:br>
            <a:r>
              <a:rPr lang="en-GB" dirty="0"/>
              <a:t>}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305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Regular Expressions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()	grouping</a:t>
            </a:r>
          </a:p>
          <a:p>
            <a:pPr marL="0" indent="0">
              <a:buNone/>
            </a:pPr>
            <a:r>
              <a:rPr lang="en-GB" dirty="0"/>
              <a:t>[]	range of characters</a:t>
            </a:r>
          </a:p>
          <a:p>
            <a:pPr marL="0" indent="0">
              <a:buNone/>
            </a:pPr>
            <a:r>
              <a:rPr lang="en-GB" dirty="0"/>
              <a:t>.	any character</a:t>
            </a:r>
          </a:p>
          <a:p>
            <a:pPr marL="0" indent="0">
              <a:buNone/>
            </a:pPr>
            <a:r>
              <a:rPr lang="en-GB" dirty="0"/>
              <a:t>{}	copies of the preceding pattern</a:t>
            </a:r>
          </a:p>
          <a:p>
            <a:pPr marL="0" indent="0">
              <a:buNone/>
            </a:pPr>
            <a:r>
              <a:rPr lang="en-GB" dirty="0"/>
              <a:t>?	zero or one of the preceding pattern</a:t>
            </a:r>
          </a:p>
          <a:p>
            <a:pPr marL="0" indent="0">
              <a:buNone/>
            </a:pPr>
            <a:r>
              <a:rPr lang="en-GB" dirty="0"/>
              <a:t>*	any number of the preceding pattern (including zero)</a:t>
            </a:r>
          </a:p>
          <a:p>
            <a:pPr marL="0" indent="0">
              <a:buNone/>
            </a:pPr>
            <a:r>
              <a:rPr lang="en-GB" dirty="0"/>
              <a:t>+	at least one of the preceding pattern</a:t>
            </a:r>
          </a:p>
          <a:p>
            <a:pPr marL="0" indent="0">
              <a:buNone/>
            </a:pPr>
            <a:r>
              <a:rPr lang="en-GB" dirty="0"/>
              <a:t>^	start of string</a:t>
            </a:r>
          </a:p>
          <a:p>
            <a:pPr marL="0" indent="0">
              <a:buNone/>
            </a:pPr>
            <a:r>
              <a:rPr lang="en-GB" dirty="0"/>
              <a:t>$	end of string</a:t>
            </a:r>
          </a:p>
          <a:p>
            <a:pPr marL="0" indent="0">
              <a:buNone/>
            </a:pPr>
            <a:r>
              <a:rPr lang="en-GB" dirty="0"/>
              <a:t>\	treat next character literally instead of as a special symbol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4095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182" y="20571"/>
            <a:ext cx="10515600" cy="748058"/>
          </a:xfrm>
        </p:spPr>
        <p:txBody>
          <a:bodyPr/>
          <a:lstStyle/>
          <a:p>
            <a:r>
              <a:rPr lang="en-GB" dirty="0"/>
              <a:t>Simple contact 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182" y="805205"/>
            <a:ext cx="10515600" cy="5940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&lt;html&gt;&lt;body&gt;</a:t>
            </a:r>
          </a:p>
          <a:p>
            <a:pPr marL="0" indent="0">
              <a:buNone/>
            </a:pPr>
            <a:r>
              <a:rPr lang="en-GB" sz="2400" dirty="0"/>
              <a:t>&lt;form action="</a:t>
            </a:r>
            <a:r>
              <a:rPr lang="en-GB" sz="2400" dirty="0" err="1"/>
              <a:t>myform.php</a:t>
            </a:r>
            <a:r>
              <a:rPr lang="en-GB" sz="2400" dirty="0"/>
              <a:t>" method="post"&gt;</a:t>
            </a:r>
          </a:p>
          <a:p>
            <a:pPr marL="0" indent="0">
              <a:buNone/>
            </a:pPr>
            <a:r>
              <a:rPr lang="en-GB" sz="2400" dirty="0"/>
              <a:t>&lt;p&gt;Your Name: &lt;input type="text" name="</a:t>
            </a:r>
            <a:r>
              <a:rPr lang="en-GB" sz="2400" dirty="0" err="1"/>
              <a:t>yourname</a:t>
            </a:r>
            <a:r>
              <a:rPr lang="en-GB" sz="2400" dirty="0"/>
              <a:t>" /&gt;&lt;</a:t>
            </a:r>
            <a:r>
              <a:rPr lang="en-GB" sz="2400" dirty="0" err="1"/>
              <a:t>br</a:t>
            </a:r>
            <a:r>
              <a:rPr lang="en-GB" sz="2400" dirty="0"/>
              <a:t> /&gt;</a:t>
            </a:r>
          </a:p>
          <a:p>
            <a:pPr marL="0" indent="0">
              <a:buNone/>
            </a:pPr>
            <a:r>
              <a:rPr lang="en-GB" sz="2400" dirty="0"/>
              <a:t>E-mail: &lt;input type="text" name="email" /&gt;&lt;/p&gt;</a:t>
            </a:r>
          </a:p>
          <a:p>
            <a:pPr marL="0" indent="0">
              <a:buNone/>
            </a:pPr>
            <a:r>
              <a:rPr lang="en-GB" sz="2400" dirty="0"/>
              <a:t>&lt;p&gt;Do you like this website?</a:t>
            </a:r>
          </a:p>
          <a:p>
            <a:pPr marL="0" indent="0">
              <a:buNone/>
            </a:pPr>
            <a:r>
              <a:rPr lang="en-GB" sz="2400" dirty="0"/>
              <a:t>&lt;input type="radio" name="</a:t>
            </a:r>
            <a:r>
              <a:rPr lang="en-GB" sz="2400" dirty="0" err="1"/>
              <a:t>likeit</a:t>
            </a:r>
            <a:r>
              <a:rPr lang="en-GB" sz="2400" dirty="0"/>
              <a:t>" value="Yes" checked="checked" /&gt; Yes</a:t>
            </a:r>
          </a:p>
          <a:p>
            <a:pPr marL="0" indent="0">
              <a:buNone/>
            </a:pPr>
            <a:r>
              <a:rPr lang="en-GB" sz="2400" dirty="0"/>
              <a:t>&lt;input type="radio" name="</a:t>
            </a:r>
            <a:r>
              <a:rPr lang="en-GB" sz="2400" dirty="0" err="1"/>
              <a:t>likeit</a:t>
            </a:r>
            <a:r>
              <a:rPr lang="en-GB" sz="2400" dirty="0"/>
              <a:t>" value="No" /&gt; No</a:t>
            </a:r>
          </a:p>
          <a:p>
            <a:pPr marL="0" indent="0">
              <a:buNone/>
            </a:pPr>
            <a:r>
              <a:rPr lang="en-GB" sz="2400" dirty="0"/>
              <a:t>&lt;input type="radio" name="</a:t>
            </a:r>
            <a:r>
              <a:rPr lang="en-GB" sz="2400" dirty="0" err="1"/>
              <a:t>likeit</a:t>
            </a:r>
            <a:r>
              <a:rPr lang="en-GB" sz="2400" dirty="0"/>
              <a:t>" value="Not sure" /&gt; Not sure&lt;/p&gt;</a:t>
            </a:r>
          </a:p>
          <a:p>
            <a:pPr marL="0" indent="0">
              <a:buNone/>
            </a:pPr>
            <a:r>
              <a:rPr lang="en-GB" sz="2400" dirty="0"/>
              <a:t>&lt;p&gt;Your comments:&lt;</a:t>
            </a:r>
            <a:r>
              <a:rPr lang="en-GB" sz="2400" dirty="0" err="1"/>
              <a:t>br</a:t>
            </a:r>
            <a:r>
              <a:rPr lang="en-GB" sz="2400" dirty="0"/>
              <a:t> /&gt;</a:t>
            </a:r>
          </a:p>
          <a:p>
            <a:pPr marL="0" indent="0">
              <a:buNone/>
            </a:pPr>
            <a:r>
              <a:rPr lang="en-GB" sz="2400" dirty="0"/>
              <a:t>&lt;</a:t>
            </a:r>
            <a:r>
              <a:rPr lang="en-GB" sz="2400" dirty="0" err="1"/>
              <a:t>textarea</a:t>
            </a:r>
            <a:r>
              <a:rPr lang="en-GB" sz="2400" dirty="0"/>
              <a:t> name="comments" rows="10" cols="40"&gt;&lt;/</a:t>
            </a:r>
            <a:r>
              <a:rPr lang="en-GB" sz="2400" dirty="0" err="1"/>
              <a:t>textarea</a:t>
            </a:r>
            <a:r>
              <a:rPr lang="en-GB" sz="2400" dirty="0"/>
              <a:t>&gt;&lt;/p&gt;</a:t>
            </a:r>
          </a:p>
          <a:p>
            <a:pPr marL="0" indent="0">
              <a:buNone/>
            </a:pPr>
            <a:r>
              <a:rPr lang="en-GB" sz="2400" dirty="0"/>
              <a:t>&lt;p&gt;&lt;input type="submit" value="Send it!"&gt;&lt;/p&gt;</a:t>
            </a:r>
          </a:p>
          <a:p>
            <a:pPr marL="0" indent="0">
              <a:buNone/>
            </a:pPr>
            <a:r>
              <a:rPr lang="en-GB" sz="2400" dirty="0"/>
              <a:t>&lt;/form&gt;</a:t>
            </a:r>
          </a:p>
          <a:p>
            <a:pPr marL="0" indent="0">
              <a:buNone/>
            </a:pPr>
            <a:r>
              <a:rPr lang="en-GB" sz="2400" dirty="0"/>
              <a:t>&lt;/body&gt;&lt;/html&gt;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42495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81727"/>
          </a:xfrm>
        </p:spPr>
        <p:txBody>
          <a:bodyPr>
            <a:normAutofit fontScale="90000"/>
          </a:bodyPr>
          <a:lstStyle/>
          <a:p>
            <a:pPr algn="just"/>
            <a:r>
              <a:rPr lang="en-GB" dirty="0"/>
              <a:t>All variables passed to the current script via the HTTP POST method are stored in associative array </a:t>
            </a:r>
            <a:r>
              <a:rPr lang="en-GB" b="1" dirty="0"/>
              <a:t>$_POST</a:t>
            </a:r>
            <a:r>
              <a:rPr lang="en-GB" dirty="0"/>
              <a:t>.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455" y="2603254"/>
            <a:ext cx="10515600" cy="206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0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3359</TotalTime>
  <Words>1505</Words>
  <Application>Microsoft Office PowerPoint</Application>
  <PresentationFormat>Widescreen</PresentationFormat>
  <Paragraphs>240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PHP loeng 2</vt:lpstr>
      <vt:lpstr>PowerPoint Presentation</vt:lpstr>
      <vt:lpstr>Accessing user information. Creating forms</vt:lpstr>
      <vt:lpstr>Accessing user information. Continue</vt:lpstr>
      <vt:lpstr>Input validation. The preg_match function</vt:lpstr>
      <vt:lpstr>Regular Expressions. Continue with validation</vt:lpstr>
      <vt:lpstr>Regular Expressions</vt:lpstr>
      <vt:lpstr>Simple contact form</vt:lpstr>
      <vt:lpstr>All variables passed to the current script via the HTTP POST method are stored in associative array $_POST.</vt:lpstr>
      <vt:lpstr>Simple contact form. Script</vt:lpstr>
      <vt:lpstr>Validating forms with PHP. htmlspecialchars()</vt:lpstr>
      <vt:lpstr>Why we need the htmlspecialchars() ? Example.</vt:lpstr>
      <vt:lpstr>What else to check?</vt:lpstr>
      <vt:lpstr>PowerPoint Presentation</vt:lpstr>
      <vt:lpstr>Let's edit the check_input function from the previous page </vt:lpstr>
      <vt:lpstr>PowerPoint Presentation</vt:lpstr>
      <vt:lpstr>PowerPoint Presentation</vt:lpstr>
      <vt:lpstr>Validate e-mail address</vt:lpstr>
      <vt:lpstr>FILTER_VALIDATE</vt:lpstr>
      <vt:lpstr>PowerPoint Presentation</vt:lpstr>
      <vt:lpstr>Validate URL address</vt:lpstr>
      <vt:lpstr>Digits 0-9 only</vt:lpstr>
      <vt:lpstr>Letters a-z and A-Z only (no spaces, digits or any other characters)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Erika Matsak</dc:creator>
  <cp:lastModifiedBy>Erika Matsak</cp:lastModifiedBy>
  <cp:revision>51</cp:revision>
  <dcterms:created xsi:type="dcterms:W3CDTF">2017-04-07T10:01:55Z</dcterms:created>
  <dcterms:modified xsi:type="dcterms:W3CDTF">2017-04-09T18:01:33Z</dcterms:modified>
</cp:coreProperties>
</file>