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59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6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2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43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39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36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99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15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9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86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49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E56BC-47F3-4668-AB6E-F5DC55770D7A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8B9EA-D7FC-4A31-A309-C9C4722FD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81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69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&lt;?</a:t>
            </a:r>
            <a:r>
              <a:rPr lang="en-GB" dirty="0" err="1"/>
              <a:t>php</a:t>
            </a:r>
            <a:br>
              <a:rPr lang="en-GB" dirty="0"/>
            </a:br>
            <a:r>
              <a:rPr lang="en-GB" dirty="0"/>
              <a:t>$</a:t>
            </a:r>
            <a:r>
              <a:rPr lang="en-GB" dirty="0" err="1"/>
              <a:t>servername</a:t>
            </a:r>
            <a:r>
              <a:rPr lang="en-GB" dirty="0"/>
              <a:t> = "localhost";</a:t>
            </a:r>
            <a:br>
              <a:rPr lang="en-GB" dirty="0"/>
            </a:br>
            <a:r>
              <a:rPr lang="en-GB" dirty="0"/>
              <a:t>$username = "username";</a:t>
            </a:r>
            <a:br>
              <a:rPr lang="en-GB" dirty="0"/>
            </a:br>
            <a:r>
              <a:rPr lang="en-GB" dirty="0"/>
              <a:t>$password = "password";</a:t>
            </a:r>
            <a:br>
              <a:rPr lang="en-GB" dirty="0"/>
            </a:br>
            <a:br>
              <a:rPr lang="en-GB" dirty="0"/>
            </a:br>
            <a:r>
              <a:rPr lang="en-GB" dirty="0"/>
              <a:t>// Create connection</a:t>
            </a:r>
            <a:br>
              <a:rPr lang="en-GB" dirty="0"/>
            </a:br>
            <a:r>
              <a:rPr lang="en-GB" dirty="0"/>
              <a:t>$conn = new </a:t>
            </a:r>
            <a:r>
              <a:rPr lang="en-GB" dirty="0" err="1"/>
              <a:t>mysqli</a:t>
            </a:r>
            <a:r>
              <a:rPr lang="en-GB" dirty="0"/>
              <a:t>($</a:t>
            </a:r>
            <a:r>
              <a:rPr lang="en-GB" dirty="0" err="1"/>
              <a:t>servername</a:t>
            </a:r>
            <a:r>
              <a:rPr lang="en-GB" dirty="0"/>
              <a:t>, $username, $password);</a:t>
            </a:r>
            <a:br>
              <a:rPr lang="en-GB" dirty="0"/>
            </a:br>
            <a:br>
              <a:rPr lang="en-GB" dirty="0"/>
            </a:br>
            <a:r>
              <a:rPr lang="en-GB" dirty="0"/>
              <a:t>// Check connection</a:t>
            </a:r>
            <a:br>
              <a:rPr lang="en-GB" dirty="0"/>
            </a:br>
            <a:r>
              <a:rPr lang="en-GB" dirty="0"/>
              <a:t>if ($conn-&gt;</a:t>
            </a:r>
            <a:r>
              <a:rPr lang="en-GB" dirty="0" err="1"/>
              <a:t>connect_error</a:t>
            </a:r>
            <a:r>
              <a:rPr lang="en-GB" dirty="0"/>
              <a:t>) {</a:t>
            </a:r>
            <a:br>
              <a:rPr lang="en-GB" dirty="0"/>
            </a:br>
            <a:r>
              <a:rPr lang="en-GB" dirty="0"/>
              <a:t>    die("Connection failed: " . $conn-&gt;</a:t>
            </a:r>
            <a:r>
              <a:rPr lang="en-GB" dirty="0" err="1"/>
              <a:t>connect_error</a:t>
            </a:r>
            <a:r>
              <a:rPr lang="en-GB" dirty="0"/>
              <a:t>);</a:t>
            </a:r>
            <a:br>
              <a:rPr lang="en-GB" dirty="0"/>
            </a:br>
            <a:r>
              <a:rPr lang="en-GB" dirty="0"/>
              <a:t>} </a:t>
            </a:r>
            <a:br>
              <a:rPr lang="en-GB" dirty="0"/>
            </a:br>
            <a:r>
              <a:rPr lang="en-GB" dirty="0"/>
              <a:t>echo "Connected successfully";</a:t>
            </a:r>
            <a:br>
              <a:rPr lang="en-GB" dirty="0"/>
            </a:br>
            <a:r>
              <a:rPr lang="en-GB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14755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$</a:t>
            </a:r>
            <a:r>
              <a:rPr lang="en-GB" dirty="0" err="1">
                <a:solidFill>
                  <a:schemeClr val="accent1"/>
                </a:solidFill>
              </a:rPr>
              <a:t>sql</a:t>
            </a:r>
            <a:r>
              <a:rPr lang="en-GB" dirty="0">
                <a:solidFill>
                  <a:schemeClr val="accent1"/>
                </a:solidFill>
              </a:rPr>
              <a:t> = "SELECT id, </a:t>
            </a:r>
            <a:r>
              <a:rPr lang="en-GB" dirty="0" err="1">
                <a:solidFill>
                  <a:schemeClr val="accent1"/>
                </a:solidFill>
              </a:rPr>
              <a:t>firstname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lastname</a:t>
            </a:r>
            <a:r>
              <a:rPr lang="en-GB" dirty="0">
                <a:solidFill>
                  <a:schemeClr val="accent1"/>
                </a:solidFill>
              </a:rPr>
              <a:t> FROM </a:t>
            </a:r>
            <a:r>
              <a:rPr lang="en-GB" dirty="0" err="1">
                <a:solidFill>
                  <a:schemeClr val="accent1"/>
                </a:solidFill>
              </a:rPr>
              <a:t>MyGuests</a:t>
            </a:r>
            <a:r>
              <a:rPr lang="en-GB" dirty="0">
                <a:solidFill>
                  <a:schemeClr val="accent1"/>
                </a:solidFill>
              </a:rPr>
              <a:t>";</a:t>
            </a:r>
            <a:br>
              <a:rPr lang="en-GB" dirty="0"/>
            </a:br>
            <a:r>
              <a:rPr lang="en-GB" dirty="0"/>
              <a:t>$result = $conn-&gt;query($</a:t>
            </a:r>
            <a:r>
              <a:rPr lang="en-GB" dirty="0" err="1"/>
              <a:t>sql</a:t>
            </a:r>
            <a:r>
              <a:rPr lang="en-GB" dirty="0"/>
              <a:t>);</a:t>
            </a:r>
            <a:br>
              <a:rPr lang="en-GB" dirty="0"/>
            </a:br>
            <a:br>
              <a:rPr lang="en-GB" dirty="0"/>
            </a:br>
            <a:r>
              <a:rPr lang="en-GB" dirty="0"/>
              <a:t>if ($result-&gt;</a:t>
            </a:r>
            <a:r>
              <a:rPr lang="en-GB" dirty="0" err="1"/>
              <a:t>num_rows</a:t>
            </a:r>
            <a:r>
              <a:rPr lang="en-GB" dirty="0"/>
              <a:t> &gt; 0) {</a:t>
            </a:r>
            <a:br>
              <a:rPr lang="en-GB" dirty="0"/>
            </a:br>
            <a:r>
              <a:rPr lang="en-GB" dirty="0"/>
              <a:t>    // output data of each row</a:t>
            </a:r>
            <a:br>
              <a:rPr lang="en-GB" dirty="0"/>
            </a:br>
            <a:r>
              <a:rPr lang="en-GB" dirty="0"/>
              <a:t>    while($row = $result-&gt;</a:t>
            </a:r>
            <a:r>
              <a:rPr lang="en-GB" dirty="0" err="1"/>
              <a:t>fetch_assoc</a:t>
            </a:r>
            <a:r>
              <a:rPr lang="en-GB" dirty="0"/>
              <a:t>()) {</a:t>
            </a:r>
            <a:br>
              <a:rPr lang="en-GB" dirty="0"/>
            </a:br>
            <a:r>
              <a:rPr lang="en-GB" dirty="0"/>
              <a:t>        echo "id: " . $row["id"]. " - Name: " . $row["</a:t>
            </a:r>
            <a:r>
              <a:rPr lang="en-GB" dirty="0" err="1"/>
              <a:t>firstname</a:t>
            </a:r>
            <a:r>
              <a:rPr lang="en-GB" dirty="0"/>
              <a:t>"]. " " . $row["</a:t>
            </a:r>
            <a:r>
              <a:rPr lang="en-GB" dirty="0" err="1"/>
              <a:t>lastname</a:t>
            </a:r>
            <a:r>
              <a:rPr lang="en-GB" dirty="0"/>
              <a:t>"]. "&lt;</a:t>
            </a:r>
            <a:r>
              <a:rPr lang="en-GB" dirty="0" err="1"/>
              <a:t>br</a:t>
            </a:r>
            <a:r>
              <a:rPr lang="en-GB" dirty="0"/>
              <a:t>&gt;";</a:t>
            </a:r>
            <a:br>
              <a:rPr lang="en-GB" dirty="0"/>
            </a:br>
            <a:r>
              <a:rPr lang="en-GB" dirty="0"/>
              <a:t>    }</a:t>
            </a:r>
            <a:br>
              <a:rPr lang="en-GB" dirty="0"/>
            </a:br>
            <a:r>
              <a:rPr lang="en-GB" dirty="0"/>
              <a:t>} else {</a:t>
            </a:r>
            <a:br>
              <a:rPr lang="en-GB" dirty="0"/>
            </a:br>
            <a:r>
              <a:rPr lang="en-GB" dirty="0"/>
              <a:t>    echo "0 results";</a:t>
            </a:r>
            <a:br>
              <a:rPr lang="en-GB" dirty="0"/>
            </a:br>
            <a:r>
              <a:rPr lang="en-GB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090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rmAutofit fontScale="90000"/>
          </a:bodyPr>
          <a:lstStyle/>
          <a:p>
            <a:r>
              <a:rPr lang="en-GB" dirty="0"/>
              <a:t>create table in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2452"/>
            <a:ext cx="7166113" cy="55261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//create table in database</a:t>
            </a:r>
          </a:p>
          <a:p>
            <a:pPr marL="0" indent="0">
              <a:buNone/>
            </a:pPr>
            <a:r>
              <a:rPr lang="en-GB" dirty="0"/>
              <a:t>$sql1 = </a:t>
            </a:r>
            <a:r>
              <a:rPr lang="en-GB" dirty="0">
                <a:solidFill>
                  <a:schemeClr val="accent1"/>
                </a:solidFill>
              </a:rPr>
              <a:t>"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CREATE TABLE IF NOT EXISTS `test` (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`id` </a:t>
            </a:r>
            <a:r>
              <a:rPr lang="en-GB" dirty="0" err="1">
                <a:solidFill>
                  <a:schemeClr val="accent1"/>
                </a:solidFill>
              </a:rPr>
              <a:t>int</a:t>
            </a:r>
            <a:r>
              <a:rPr lang="en-GB" dirty="0">
                <a:solidFill>
                  <a:schemeClr val="accent1"/>
                </a:solidFill>
              </a:rPr>
              <a:t>(11) NOT NULL </a:t>
            </a:r>
            <a:r>
              <a:rPr lang="en-GB" dirty="0" err="1">
                <a:solidFill>
                  <a:schemeClr val="accent1"/>
                </a:solidFill>
              </a:rPr>
              <a:t>auto_increment</a:t>
            </a:r>
            <a:r>
              <a:rPr lang="en-GB" dirty="0">
                <a:solidFill>
                  <a:schemeClr val="accent1"/>
                </a:solidFill>
              </a:rPr>
              <a:t>,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`type` text NOT NULL,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`command` text NOT NULL,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`value` text NOT NULL,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UNIQUE KEY `id` (`id`)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) ENGINE=</a:t>
            </a:r>
            <a:r>
              <a:rPr lang="en-GB" dirty="0" err="1">
                <a:solidFill>
                  <a:schemeClr val="accent1"/>
                </a:solidFill>
              </a:rPr>
              <a:t>MyISAM</a:t>
            </a:r>
            <a:r>
              <a:rPr lang="en-GB" dirty="0">
                <a:solidFill>
                  <a:schemeClr val="accent1"/>
                </a:solidFill>
              </a:rPr>
              <a:t>  DEFAULT CHARSET=latin1";</a:t>
            </a:r>
          </a:p>
          <a:p>
            <a:pPr marL="0" indent="0">
              <a:buNone/>
            </a:pPr>
            <a:r>
              <a:rPr lang="en-GB" dirty="0"/>
              <a:t>$</a:t>
            </a:r>
            <a:r>
              <a:rPr lang="en-GB" dirty="0" err="1"/>
              <a:t>maketable</a:t>
            </a:r>
            <a:r>
              <a:rPr lang="en-GB" dirty="0"/>
              <a:t> = </a:t>
            </a:r>
            <a:r>
              <a:rPr lang="en-GB" dirty="0" err="1"/>
              <a:t>mysql_query</a:t>
            </a:r>
            <a:r>
              <a:rPr lang="en-GB" dirty="0"/>
              <a:t>($sql1);</a:t>
            </a:r>
          </a:p>
          <a:p>
            <a:pPr marL="0" indent="0">
              <a:buNone/>
            </a:pPr>
            <a:r>
              <a:rPr lang="en-GB" dirty="0"/>
              <a:t>if (!$</a:t>
            </a:r>
            <a:r>
              <a:rPr lang="en-GB" dirty="0" err="1"/>
              <a:t>maketable</a:t>
            </a:r>
            <a:r>
              <a:rPr lang="en-GB" dirty="0"/>
              <a:t>) {</a:t>
            </a:r>
          </a:p>
          <a:p>
            <a:pPr marL="0" indent="0">
              <a:buNone/>
            </a:pPr>
            <a:r>
              <a:rPr lang="en-GB" dirty="0"/>
              <a:t>	die('Could not create table: ' .</a:t>
            </a:r>
            <a:r>
              <a:rPr lang="en-GB" dirty="0" err="1"/>
              <a:t>mysql_error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2450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13031</TotalTime>
  <Words>100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Conection</vt:lpstr>
      <vt:lpstr>Select data</vt:lpstr>
      <vt:lpstr>create table in database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Erika Matsak</dc:creator>
  <cp:lastModifiedBy>Erika Matsak</cp:lastModifiedBy>
  <cp:revision>4</cp:revision>
  <dcterms:created xsi:type="dcterms:W3CDTF">2017-04-28T12:15:20Z</dcterms:created>
  <dcterms:modified xsi:type="dcterms:W3CDTF">2017-05-07T13:26:22Z</dcterms:modified>
</cp:coreProperties>
</file>